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8156" y="1703706"/>
            <a:ext cx="6815669" cy="1515533"/>
          </a:xfrm>
        </p:spPr>
        <p:txBody>
          <a:bodyPr/>
          <a:lstStyle/>
          <a:p>
            <a:r>
              <a:rPr lang="ru-RU" sz="8000" dirty="0" smtClean="0"/>
              <a:t>Презентация </a:t>
            </a:r>
            <a:endParaRPr lang="ru-RU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1030310" y="309093"/>
            <a:ext cx="107409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МУЗЕЙ ИСТОРИИ НИЖГМА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18156" y="3657600"/>
            <a:ext cx="681566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300 лет </a:t>
            </a:r>
          </a:p>
          <a:p>
            <a:pPr algn="ctr"/>
            <a:r>
              <a:rPr lang="ru-RU" sz="4000" b="1" dirty="0" smtClean="0"/>
              <a:t>Нижегородской Губернии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3394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98501" y="3825024"/>
            <a:ext cx="718641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Нижегородская губерния</a:t>
            </a:r>
            <a:r>
              <a:rPr lang="ru-RU" sz="3200" dirty="0"/>
              <a:t> </a:t>
            </a:r>
            <a:endParaRPr lang="ru-RU" sz="3200" dirty="0"/>
          </a:p>
          <a:p>
            <a:pPr algn="ctr"/>
            <a:r>
              <a:rPr lang="ru-RU" dirty="0" smtClean="0"/>
              <a:t> </a:t>
            </a:r>
            <a:r>
              <a:rPr lang="ru-RU" sz="1600" dirty="0"/>
              <a:t>административно-территориальная единица Российской империи и РСФСР, </a:t>
            </a:r>
            <a:endParaRPr lang="ru-RU" sz="1600" dirty="0" smtClean="0"/>
          </a:p>
          <a:p>
            <a:pPr algn="ctr"/>
            <a:r>
              <a:rPr lang="ru-RU" dirty="0" smtClean="0"/>
              <a:t>существовавшая </a:t>
            </a:r>
            <a:r>
              <a:rPr lang="ru-RU" dirty="0"/>
              <a:t>в 1714—1929 годах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Губернский город — Нижний Новгород.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107" y="1901348"/>
            <a:ext cx="1197198" cy="138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0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834" y="223501"/>
            <a:ext cx="5421670" cy="63189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68958" y="1828800"/>
            <a:ext cx="345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УЕЗДЫ</a:t>
            </a:r>
            <a:endParaRPr lang="ru-RU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2633729" y="3541690"/>
            <a:ext cx="372199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При образовании Нижегородского наместничества в 1779 году оно был разделено на 13 </a:t>
            </a:r>
            <a:r>
              <a:rPr lang="ru-RU" sz="1200" dirty="0" smtClean="0"/>
              <a:t>уездов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В 1796 году, когда наместничество стало губернией, были упразднены </a:t>
            </a:r>
            <a:r>
              <a:rPr lang="ru-RU" sz="1200" dirty="0" err="1"/>
              <a:t>Княгининский</a:t>
            </a:r>
            <a:r>
              <a:rPr lang="ru-RU" sz="1200" dirty="0"/>
              <a:t>, </a:t>
            </a:r>
            <a:r>
              <a:rPr lang="ru-RU" sz="1200" dirty="0" err="1"/>
              <a:t>Макарьевский</a:t>
            </a:r>
            <a:r>
              <a:rPr lang="ru-RU" sz="1200" dirty="0"/>
              <a:t>, </a:t>
            </a:r>
            <a:r>
              <a:rPr lang="ru-RU" sz="1200" dirty="0" err="1"/>
              <a:t>Починковский</a:t>
            </a:r>
            <a:r>
              <a:rPr lang="ru-RU" sz="1200" dirty="0"/>
              <a:t>, </a:t>
            </a:r>
            <a:r>
              <a:rPr lang="ru-RU" sz="1200" dirty="0" err="1"/>
              <a:t>Пьянскоперевозский</a:t>
            </a:r>
            <a:r>
              <a:rPr lang="ru-RU" sz="1200" dirty="0"/>
              <a:t> и </a:t>
            </a:r>
            <a:r>
              <a:rPr lang="ru-RU" sz="1200" dirty="0" err="1"/>
              <a:t>Сергачский</a:t>
            </a:r>
            <a:r>
              <a:rPr lang="ru-RU" sz="1200" dirty="0"/>
              <a:t> уезды</a:t>
            </a:r>
            <a:r>
              <a:rPr lang="ru-RU" sz="120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/>
              <a:t>В итоге, до 1917 года в состав Нижегородской губернии входило 11 уездов: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73621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9" y="193097"/>
            <a:ext cx="10547796" cy="642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3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8654" y="1648496"/>
            <a:ext cx="690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История образования Нижегородской губернии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88654" y="2034862"/>
            <a:ext cx="6993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 ходе губернского деления 1708 года, проводившегося в курсе областных реформ Петра I, Нижний Новгород был причислен к Казанской губернии. С января 1714 года северо-западная часть её территории была выделена в Нижегородскую губернию. В состав губернии кроме Нижнего Новгорода вошли города Алатырь, Арзамас, Балахна, Васильсурск, Гороховец, </a:t>
            </a:r>
            <a:r>
              <a:rPr lang="ru-RU" sz="1200" dirty="0" err="1"/>
              <a:t>Курмыш</a:t>
            </a:r>
            <a:r>
              <a:rPr lang="ru-RU" sz="1200" dirty="0"/>
              <a:t>, Юрьевец, Ядрин с прилежащими территориями. В 1717 году губерния была упразднена, территории вновь вернулись в Казанскую губернию, но уже через два года указом Петра I от 29 мая 1719 года Нижегородская губерния вновь была воссоздана.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588654" y="3621557"/>
            <a:ext cx="6993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 ходе административной реформы Екатерины II в 1778 году территории Нижегородской губернии сначала вошли в состав Рязанского наместничества, а в 1779 году было учреждено Нижегородское наместничество, включившее в себя старую Нижегородскую губернию, а также части Рязанского и </a:t>
            </a:r>
            <a:r>
              <a:rPr lang="ru-RU" sz="1200" dirty="0" err="1"/>
              <a:t>Володимирского</a:t>
            </a:r>
            <a:r>
              <a:rPr lang="ru-RU" sz="1200" dirty="0"/>
              <a:t> (Владимирского) наместничеств и часть Казанской губернии. При Павле I происходит обратное переименование: наместничества были переименованы в губернии.</a:t>
            </a:r>
          </a:p>
          <a:p>
            <a:r>
              <a:rPr lang="ru-RU" sz="1200" dirty="0"/>
              <a:t>В октябре 1797 года размер Нижегородской губернии был увеличен за счёт территорий полученных при разделе Пензенской губернии. После вступления на престол Александра I 9 сентября 1801 года Пензенская губерния была восстановлена в прежнем объёме.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1152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4411" y="1712889"/>
            <a:ext cx="69674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После Октябрьской революции 1917 года Нижегородская Губерния вошла в состав образованной в 1918 году Российской Советской Федеративной Социалистической Республики (РСФСР).</a:t>
            </a:r>
          </a:p>
          <a:p>
            <a:r>
              <a:rPr lang="ru-RU" dirty="0"/>
              <a:t>В 1922 году в состав губернии вошли </a:t>
            </a:r>
            <a:r>
              <a:rPr lang="ru-RU" dirty="0" err="1"/>
              <a:t>Варнавинский</a:t>
            </a:r>
            <a:r>
              <a:rPr lang="ru-RU" dirty="0"/>
              <a:t> и Ветлужский уезды Костромской губернии, </a:t>
            </a:r>
            <a:r>
              <a:rPr lang="ru-RU" dirty="0" err="1"/>
              <a:t>Курмышский</a:t>
            </a:r>
            <a:r>
              <a:rPr lang="ru-RU" dirty="0"/>
              <a:t> уезд Симбирской губернии и небольшая часть Тамбовской губернии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Постановлением президиума ВЦИК от 14 января 1929 года были полностью ликвидированы губернии. На территории Нижегородской губернии была образована Нижегородская область, в нее также были включены территория упраздненной Вятской губернии и небольшие участки Владимирской и Костромской губерний.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5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8501" y="1700011"/>
            <a:ext cx="70189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7 февраля 2013 года </a:t>
            </a:r>
            <a:r>
              <a:rPr lang="ru-RU" dirty="0"/>
              <a:t>Губернатор Нижегородской области Валерий Шанцев дал старт подготовке к 300-летию Нижегородской губернии и торжественно открыл </a:t>
            </a:r>
            <a:r>
              <a:rPr lang="ru-RU" dirty="0" smtClean="0"/>
              <a:t>мероприятие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«Нижегородской губернии быть особо», посвященное этой </a:t>
            </a:r>
            <a:r>
              <a:rPr lang="ru-RU" dirty="0" smtClean="0"/>
              <a:t>дате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музее-усадьбе купца С. М. Рукавишникова.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06" y="3177339"/>
            <a:ext cx="3374264" cy="2099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447" y="3177339"/>
            <a:ext cx="3440742" cy="209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30322" y="1785234"/>
            <a:ext cx="636216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2014 году исполняется 300 лет со времени создания Нижегородской губернии.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sz="1400" b="1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4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300 лет назад 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наш регион, объединяющий русские земли Волго-Окского междуречья с городами Нижний Новгород, Арзамас и Балахна, по воле императора Петра Великого впервые обрел административную самостоятельность, став полноправным субъектом державы Российской. </a:t>
            </a:r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Прошедшие 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 тех пор три столетия подтвердили правильность этого государственного решения и позволили всесторонне раскрыть экономический и духовный потенциал Нижегородского региона, вписавшего славные страницы в историю России.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756461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48</TotalTime>
  <Words>463</Words>
  <Application>Microsoft Office PowerPoint</Application>
  <PresentationFormat>Широкоэкранный</PresentationFormat>
  <Paragraphs>28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Garamond</vt:lpstr>
      <vt:lpstr>Натуральные материалы</vt:lpstr>
      <vt:lpstr>Презентация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300 лет Нижегородской Губернии</dc:title>
  <dc:creator>User</dc:creator>
  <cp:lastModifiedBy>User</cp:lastModifiedBy>
  <cp:revision>8</cp:revision>
  <dcterms:created xsi:type="dcterms:W3CDTF">2013-10-04T06:34:52Z</dcterms:created>
  <dcterms:modified xsi:type="dcterms:W3CDTF">2013-10-04T07:23:18Z</dcterms:modified>
</cp:coreProperties>
</file>