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otki.yandex.ru/users/pozhilova-d/view/470177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5967426" cy="1828800"/>
          </a:xfrm>
        </p:spPr>
        <p:txBody>
          <a:bodyPr/>
          <a:lstStyle/>
          <a:p>
            <a:pPr algn="ctr"/>
            <a:r>
              <a:rPr lang="ru-RU" dirty="0" smtClean="0"/>
              <a:t>Мини-музей книги в детском саду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Киселёва С.В. Воспитатель подготовительной группы ГБОУ гимназии №2072 г.Москва</a:t>
            </a:r>
            <a:endParaRPr lang="ru-RU" dirty="0"/>
          </a:p>
        </p:txBody>
      </p:sp>
      <p:pic>
        <p:nvPicPr>
          <p:cNvPr id="4" name="Рисунок 3" descr="P1030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5750720" y="821536"/>
            <a:ext cx="4214818" cy="257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1828800"/>
          </a:xfrm>
        </p:spPr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94116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1.Выбор темы и названия «Музей книги»</a:t>
            </a:r>
          </a:p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2.Разработка модели </a:t>
            </a:r>
          </a:p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3.Выбор места (групповое помещение) </a:t>
            </a:r>
          </a:p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4. Определить содержание экспозиции: </a:t>
            </a:r>
          </a:p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оборудование </a:t>
            </a:r>
          </a:p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материалы </a:t>
            </a:r>
          </a:p>
          <a:p>
            <a:pPr algn="l"/>
            <a: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предметы.</a:t>
            </a:r>
            <a:br>
              <a:rPr lang="ru-RU" sz="5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4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4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sz="46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Этап реализации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marL="514350" indent="-514350" algn="l"/>
            <a:r>
              <a:rPr lang="ru-RU" sz="9600" b="1" dirty="0" smtClean="0"/>
              <a:t>1Подготовительный </a:t>
            </a:r>
          </a:p>
          <a:p>
            <a:pPr marL="514350" indent="-514350" algn="l"/>
            <a:r>
              <a:rPr lang="ru-RU" sz="8000" dirty="0" smtClean="0"/>
              <a:t>определение темы и содержания,</a:t>
            </a:r>
          </a:p>
          <a:p>
            <a:pPr marL="514350" indent="-514350" algn="l"/>
            <a:r>
              <a:rPr lang="ru-RU" sz="8000" dirty="0" smtClean="0"/>
              <a:t> экскурсии; </a:t>
            </a:r>
          </a:p>
          <a:p>
            <a:pPr marL="514350" indent="-514350" algn="l"/>
            <a:r>
              <a:rPr lang="ru-RU" sz="9600" b="1" dirty="0" smtClean="0"/>
              <a:t>2Практический</a:t>
            </a:r>
            <a:r>
              <a:rPr lang="ru-RU" sz="8000" b="1" dirty="0" smtClean="0"/>
              <a:t> </a:t>
            </a:r>
          </a:p>
          <a:p>
            <a:pPr marL="514350" indent="-514350" algn="l"/>
            <a:r>
              <a:rPr lang="ru-RU" sz="8000" dirty="0" smtClean="0"/>
              <a:t>создание мини-музея в группе;</a:t>
            </a:r>
          </a:p>
          <a:p>
            <a:pPr marL="514350" indent="-514350" algn="l"/>
            <a:r>
              <a:rPr lang="ru-RU" sz="8000" dirty="0" smtClean="0"/>
              <a:t> сбор экспонатов</a:t>
            </a:r>
          </a:p>
          <a:p>
            <a:pPr marL="514350" indent="-514350" algn="l"/>
            <a:r>
              <a:rPr lang="ru-RU" sz="8000" dirty="0" smtClean="0"/>
              <a:t>Разработка экскурсий</a:t>
            </a:r>
          </a:p>
          <a:p>
            <a:pPr marL="514350" indent="-514350" algn="l"/>
            <a:r>
              <a:rPr lang="ru-RU" sz="9600" b="1" dirty="0" smtClean="0"/>
              <a:t>3Внедренческий</a:t>
            </a:r>
          </a:p>
          <a:p>
            <a:pPr marL="514350" indent="-514350" algn="l"/>
            <a:r>
              <a:rPr lang="ru-RU" sz="8000" dirty="0" smtClean="0"/>
              <a:t>открытие мини-музея</a:t>
            </a:r>
          </a:p>
          <a:p>
            <a:pPr marL="514350" indent="-514350" algn="l"/>
            <a:r>
              <a:rPr lang="ru-RU" sz="8000" dirty="0" smtClean="0"/>
              <a:t>экскурсия в мини-музей</a:t>
            </a:r>
          </a:p>
          <a:p>
            <a:pPr marL="514350" indent="-514350" algn="l"/>
            <a:r>
              <a:rPr lang="ru-RU" sz="8000" dirty="0" smtClean="0"/>
              <a:t>пополнение атрибутов для музея</a:t>
            </a:r>
          </a:p>
          <a:p>
            <a:pPr marL="514350" indent="-514350" algn="l"/>
            <a:r>
              <a:rPr lang="ru-RU" sz="8000" dirty="0" smtClean="0"/>
              <a:t> целенаправленный показ экспозиций или общая экскурсия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85776"/>
            <a:ext cx="7851648" cy="1828800"/>
          </a:xfrm>
        </p:spPr>
        <p:txBody>
          <a:bodyPr/>
          <a:lstStyle/>
          <a:p>
            <a:r>
              <a:rPr lang="ru-RU" dirty="0" smtClean="0"/>
              <a:t>Экскурсия в библиотеку</a:t>
            </a:r>
            <a:endParaRPr lang="ru-RU" dirty="0"/>
          </a:p>
        </p:txBody>
      </p:sp>
      <p:pic>
        <p:nvPicPr>
          <p:cNvPr id="4" name="Рисунок 3" descr="P10208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837155">
            <a:off x="-429871" y="2333975"/>
            <a:ext cx="4735843" cy="3551882"/>
          </a:xfrm>
          <a:prstGeom prst="rect">
            <a:avLst/>
          </a:prstGeom>
        </p:spPr>
      </p:pic>
      <p:pic>
        <p:nvPicPr>
          <p:cNvPr id="5" name="Рисунок 4" descr="P10208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3000372"/>
            <a:ext cx="514350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572008"/>
            <a:ext cx="8429652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Особенности: </a:t>
            </a:r>
            <a:br>
              <a:rPr lang="ru-RU" dirty="0" smtClean="0"/>
            </a:br>
            <a:r>
              <a:rPr lang="ru-RU" sz="5300" dirty="0" smtClean="0"/>
              <a:t>Участие в создании мини-музея детей и родителей</a:t>
            </a:r>
            <a:br>
              <a:rPr lang="ru-RU" sz="5300" dirty="0" smtClean="0"/>
            </a:br>
            <a:r>
              <a:rPr lang="ru-RU" sz="5300" dirty="0" smtClean="0"/>
              <a:t>Ребенок – соавтор, творец экспозиции </a:t>
            </a:r>
            <a:br>
              <a:rPr lang="ru-RU" sz="5300" dirty="0" smtClean="0"/>
            </a:br>
            <a:r>
              <a:rPr lang="ru-RU" sz="5300" dirty="0" smtClean="0"/>
              <a:t>Мини- музей – результат общения и совместной работы детей и их родителей </a:t>
            </a:r>
            <a:endParaRPr lang="ru-RU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8577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854696" cy="37170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Москва — город музеев. Однако часто ли наши дети бывают в них? Мини- музей расширяет кругозор, дает возможность обогатить знания дошкольников об окружающем мире.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428652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854696" cy="30087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Обогащение воспитательно-образовательного пространства новыми формами работы с детьми и их родителями.</a:t>
            </a:r>
          </a:p>
          <a:p>
            <a:pPr algn="l"/>
            <a:r>
              <a:rPr lang="ru-RU" sz="5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привить любовь и уважение к книге, воспитание будущих книголюбов. </a:t>
            </a:r>
            <a:endParaRPr lang="ru-RU" sz="5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568952" cy="273630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Обогащение предметно-развивающей среды ДОУ; </a:t>
            </a:r>
          </a:p>
          <a:p>
            <a:pPr algn="l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Формирование у дошкольников представления о музее; </a:t>
            </a:r>
          </a:p>
          <a:p>
            <a:pPr algn="l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Расширение кругозора дошкольников; </a:t>
            </a:r>
          </a:p>
          <a:p>
            <a:pPr algn="l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Формирование проектно-исследовательских умений и навыков;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854696" cy="4824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Развитие творческого и логического мышления, воображения; </a:t>
            </a:r>
          </a:p>
          <a:p>
            <a:pPr algn="l"/>
            <a:r>
              <a:rPr lang="ru-RU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Формирование умения самостоятельно анализировать и систематизировать полученные знания; </a:t>
            </a:r>
          </a:p>
          <a:p>
            <a:pPr algn="l"/>
            <a:r>
              <a:rPr lang="ru-RU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Формирование активной жизненной позиции; </a:t>
            </a:r>
          </a:p>
          <a:p>
            <a:pPr algn="l"/>
            <a:r>
              <a:rPr lang="ru-RU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Вовлечение родителей (семей воспитанников) в жизнь детского сада.</a:t>
            </a:r>
          </a:p>
          <a:p>
            <a:pPr algn="l"/>
            <a:endParaRPr lang="ru-RU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854696" cy="30963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Ознакомление детей дошкольного возраста с художественной литературой; </a:t>
            </a:r>
          </a:p>
          <a:p>
            <a:pPr algn="l"/>
            <a:r>
              <a:rPr lang="ru-RU" sz="3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Воспитание интереса и любви к книге, стремление к общению с ней, умений слушать и понимать художественный текст. </a:t>
            </a:r>
          </a:p>
          <a:p>
            <a:endParaRPr lang="ru-RU" b="1" dirty="0"/>
          </a:p>
        </p:txBody>
      </p:sp>
      <p:pic>
        <p:nvPicPr>
          <p:cNvPr id="4" name="Picture 10" descr="http://img-fotki.yandex.ru/get/4426/137449970.6/0_72ca1_28ef96ec_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18" y="4429118"/>
            <a:ext cx="2428882" cy="2428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8577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ru-RU" sz="19200" dirty="0" smtClean="0"/>
              <a:t>Подготовительный этап </a:t>
            </a:r>
          </a:p>
          <a:p>
            <a:pPr algn="l"/>
            <a:r>
              <a:rPr lang="ru-RU" sz="19200" dirty="0" smtClean="0"/>
              <a:t>Этап реализации проекта </a:t>
            </a:r>
          </a:p>
          <a:p>
            <a:pPr algn="l"/>
            <a:r>
              <a:rPr lang="ru-RU" sz="19200" dirty="0" smtClean="0"/>
              <a:t>Обобщающий этап.</a:t>
            </a:r>
            <a:r>
              <a:rPr lang="ru-RU" sz="8700" dirty="0" smtClean="0"/>
              <a:t/>
            </a:r>
            <a:br>
              <a:rPr lang="ru-RU" sz="8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1714488"/>
            <a:ext cx="3447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-наука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714620"/>
            <a:ext cx="3548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история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64331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Г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география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4714884"/>
            <a:ext cx="4429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астрономия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64291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К</a:t>
            </a:r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культура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2" name="Picture 2" descr="http://funforkids.ru/pictures/smeshar/smeshariki04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2428868"/>
            <a:ext cx="1581129" cy="1696180"/>
          </a:xfrm>
          <a:prstGeom prst="rect">
            <a:avLst/>
          </a:prstGeom>
          <a:noFill/>
        </p:spPr>
      </p:pic>
      <p:pic>
        <p:nvPicPr>
          <p:cNvPr id="35844" name="Picture 4" descr="http://funforkids.ru/pictures/smeshar/smeshariki05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214422"/>
            <a:ext cx="1881167" cy="1862542"/>
          </a:xfrm>
          <a:prstGeom prst="rect">
            <a:avLst/>
          </a:prstGeom>
          <a:noFill/>
        </p:spPr>
      </p:pic>
      <p:pic>
        <p:nvPicPr>
          <p:cNvPr id="35846" name="Picture 6" descr="http://funforkids.ru/pictures/smeshar/smeshariki04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4286256"/>
            <a:ext cx="1786272" cy="2211390"/>
          </a:xfrm>
          <a:prstGeom prst="rect">
            <a:avLst/>
          </a:prstGeom>
          <a:noFill/>
        </p:spPr>
      </p:pic>
      <p:pic>
        <p:nvPicPr>
          <p:cNvPr id="35848" name="Picture 8" descr="http://funforkids.ru/pictures/smeshar/smeshariki00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0"/>
            <a:ext cx="1619225" cy="1533065"/>
          </a:xfrm>
          <a:prstGeom prst="rect">
            <a:avLst/>
          </a:prstGeom>
          <a:noFill/>
        </p:spPr>
      </p:pic>
      <p:pic>
        <p:nvPicPr>
          <p:cNvPr id="35850" name="Picture 10" descr="http://funforkids.ru/pictures/smeshar/smeshariki008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77434" y="-214338"/>
            <a:ext cx="2666566" cy="2392392"/>
          </a:xfrm>
          <a:prstGeom prst="rect">
            <a:avLst/>
          </a:prstGeom>
          <a:noFill/>
        </p:spPr>
      </p:pic>
      <p:pic>
        <p:nvPicPr>
          <p:cNvPr id="35852" name="Picture 12" descr="http://funforkids.ru/pictures/smeshar/smeshariki029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3143248"/>
            <a:ext cx="2211929" cy="211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246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Мини-музей книги в детском саду</vt:lpstr>
      <vt:lpstr>Особенности:  Участие в создании мини-музея детей и родителей Ребенок – соавтор, творец экспозиции  Мини- музей – результат общения и совместной работы детей и их родителей </vt:lpstr>
      <vt:lpstr>Актуальность</vt:lpstr>
      <vt:lpstr>Цель</vt:lpstr>
      <vt:lpstr>Задачи</vt:lpstr>
      <vt:lpstr>Слайд 6</vt:lpstr>
      <vt:lpstr>Слайд 7</vt:lpstr>
      <vt:lpstr>Этапы проекта</vt:lpstr>
      <vt:lpstr>Слайд 9</vt:lpstr>
      <vt:lpstr>Подготовительный этап</vt:lpstr>
      <vt:lpstr>Этап реализации проекта</vt:lpstr>
      <vt:lpstr>Экскурсия в библиотеку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книги в детском саду</dc:title>
  <cp:lastModifiedBy>NT Computer</cp:lastModifiedBy>
  <cp:revision>1</cp:revision>
  <dcterms:modified xsi:type="dcterms:W3CDTF">2014-12-14T12:13:17Z</dcterms:modified>
</cp:coreProperties>
</file>