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users/pozhilova-d/view/470177/" TargetMode="External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2" Type="http://schemas.openxmlformats.org/officeDocument/2006/relationships/hyperlink" Target="http://fotki.yandex.ru/users/pozhilova-d/view/470174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otki.yandex.ru/users/pozhilova-d/view/470180/" TargetMode="External"/><Relationship Id="rId5" Type="http://schemas.openxmlformats.org/officeDocument/2006/relationships/image" Target="../media/image14.gif"/><Relationship Id="rId4" Type="http://schemas.openxmlformats.org/officeDocument/2006/relationships/hyperlink" Target="http://fotki.yandex.ru/users/pozhilova-d/view/470231/" TargetMode="External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gtn.lokos.net/mdou/images/mdou50/skola1.gi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300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851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Кто хочет – ищет возможности, кто не хочет – ищет причины.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8" descr="http://img-fotki.yandex.ru/get/17/137449970.6/0_72c9e_882d59e3_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2656"/>
            <a:ext cx="2786082" cy="2786082"/>
          </a:xfrm>
          <a:prstGeom prst="rect">
            <a:avLst/>
          </a:prstGeom>
          <a:noFill/>
        </p:spPr>
      </p:pic>
      <p:pic>
        <p:nvPicPr>
          <p:cNvPr id="4" name="Picture 12" descr="http://img-fotki.yandex.ru/get/4611/137449970.6/0_72cd7_fa140f2d_L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216" y="4437112"/>
            <a:ext cx="1987533" cy="1987533"/>
          </a:xfrm>
          <a:prstGeom prst="rect">
            <a:avLst/>
          </a:prstGeom>
          <a:noFill/>
        </p:spPr>
      </p:pic>
      <p:pic>
        <p:nvPicPr>
          <p:cNvPr id="5" name="Picture 4" descr="http://img-fotki.yandex.ru/get/4611/137449970.6/0_72ca4_5ad3e719_L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6" y="5423757"/>
            <a:ext cx="1434243" cy="1434243"/>
          </a:xfrm>
          <a:prstGeom prst="rect">
            <a:avLst/>
          </a:prstGeom>
          <a:noFill/>
        </p:spPr>
      </p:pic>
      <p:pic>
        <p:nvPicPr>
          <p:cNvPr id="6" name="Picture 10" descr="http://img-fotki.yandex.ru/get/4426/137449970.6/0_72ca1_28ef96ec_L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29256" y="3357562"/>
            <a:ext cx="2428882" cy="2428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214338"/>
            <a:ext cx="7851648" cy="1828800"/>
          </a:xfrm>
        </p:spPr>
        <p:txBody>
          <a:bodyPr/>
          <a:lstStyle/>
          <a:p>
            <a:r>
              <a:rPr lang="ru-RU" dirty="0" err="1" smtClean="0"/>
              <a:t>Книжкина</a:t>
            </a:r>
            <a:r>
              <a:rPr lang="ru-RU" dirty="0" smtClean="0"/>
              <a:t> больница</a:t>
            </a:r>
            <a:endParaRPr lang="ru-RU" dirty="0"/>
          </a:p>
        </p:txBody>
      </p:sp>
      <p:pic>
        <p:nvPicPr>
          <p:cNvPr id="4" name="Рисунок 3" descr="P10300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558613">
            <a:off x="-57065" y="2380651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214338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Библиотечка</a:t>
            </a:r>
            <a:endParaRPr lang="ru-RU" dirty="0"/>
          </a:p>
        </p:txBody>
      </p:sp>
      <p:pic>
        <p:nvPicPr>
          <p:cNvPr id="4" name="Рисунок 3" descr="P10300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52738" y="2214554"/>
            <a:ext cx="6191261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300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Итоговое занятие </a:t>
            </a:r>
            <a:br>
              <a:rPr lang="ru-RU" dirty="0" smtClean="0"/>
            </a:br>
            <a:r>
              <a:rPr lang="ru-RU" dirty="0" smtClean="0"/>
              <a:t>«Моя любимая книга»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300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243408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Выставка</a:t>
            </a:r>
            <a:br>
              <a:rPr lang="ru-RU" dirty="0" smtClean="0"/>
            </a:br>
            <a:r>
              <a:rPr lang="ru-RU" dirty="0" smtClean="0"/>
              <a:t> «Моя любимая книга»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10300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103006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1371600"/>
            <a:ext cx="410108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Свободная деятельность</a:t>
            </a:r>
            <a:endParaRPr lang="ru-RU" dirty="0"/>
          </a:p>
        </p:txBody>
      </p:sp>
      <p:pic>
        <p:nvPicPr>
          <p:cNvPr id="4" name="Рисунок 3" descr="P10300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3995936" cy="2996952"/>
          </a:xfrm>
          <a:prstGeom prst="rect">
            <a:avLst/>
          </a:prstGeom>
        </p:spPr>
      </p:pic>
      <p:pic>
        <p:nvPicPr>
          <p:cNvPr id="5" name="Рисунок 4" descr="P10300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0072" y="3915054"/>
            <a:ext cx="3923928" cy="2942946"/>
          </a:xfrm>
          <a:prstGeom prst="rect">
            <a:avLst/>
          </a:prstGeom>
        </p:spPr>
      </p:pic>
      <p:pic>
        <p:nvPicPr>
          <p:cNvPr id="6" name="Рисунок 5" descr="P103006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-455628" y="3668604"/>
            <a:ext cx="3645024" cy="273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28577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Трудности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7854696" cy="17526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Недостаточная материальная база </a:t>
            </a:r>
          </a:p>
          <a:p>
            <a:pPr algn="l"/>
            <a:r>
              <a:rPr lang="ru-RU" sz="3200" b="1" dirty="0" smtClean="0"/>
              <a:t>Высокие требования, предъявляемые педагогу.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076" name="Picture 4" descr="Картинка 33 из 27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3400424"/>
            <a:ext cx="377190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31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Книжкина больница</vt:lpstr>
      <vt:lpstr>Библиотечка</vt:lpstr>
      <vt:lpstr>Итоговое занятие  «Моя любимая книга»</vt:lpstr>
      <vt:lpstr>Выставка  «Моя любимая книга»</vt:lpstr>
      <vt:lpstr>Слайд 6</vt:lpstr>
      <vt:lpstr>Слайд 7</vt:lpstr>
      <vt:lpstr>Свободная деятельность</vt:lpstr>
      <vt:lpstr>Трудности</vt:lpstr>
      <vt:lpstr>Кто хочет – ищет возможности, кто не хочет – ищет причины.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NT Computer</cp:lastModifiedBy>
  <cp:revision>2</cp:revision>
  <dcterms:modified xsi:type="dcterms:W3CDTF">2014-12-14T12:02:49Z</dcterms:modified>
</cp:coreProperties>
</file>