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A5406-2B3C-4D5E-A165-CF3EE821920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C9F7-5C65-4EF9-82DF-993B3BBE5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3E150-8058-498C-9EB2-CB5CE33FF13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g-fotki.yandex.ru/get/3705/inmira.3c/0_3a85c_2b1e517c_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fotki.yandex.ru/users/pozhilova-d/view/470234/?page=8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-285776"/>
            <a:ext cx="7851648" cy="1828800"/>
          </a:xfrm>
        </p:spPr>
        <p:txBody>
          <a:bodyPr/>
          <a:lstStyle/>
          <a:p>
            <a:r>
              <a:rPr lang="ru-RU" dirty="0" smtClean="0"/>
              <a:t>Экскурсия в библиотеку</a:t>
            </a:r>
            <a:endParaRPr lang="ru-RU" dirty="0"/>
          </a:p>
        </p:txBody>
      </p:sp>
      <p:pic>
        <p:nvPicPr>
          <p:cNvPr id="4" name="Рисунок 3" descr="P10208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837155">
            <a:off x="-429871" y="2333975"/>
            <a:ext cx="4735843" cy="3551882"/>
          </a:xfrm>
          <a:prstGeom prst="rect">
            <a:avLst/>
          </a:prstGeom>
        </p:spPr>
      </p:pic>
      <p:pic>
        <p:nvPicPr>
          <p:cNvPr id="5" name="Рисунок 4" descr="P10208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00496" y="3000372"/>
            <a:ext cx="5143504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300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-464340" y="464341"/>
            <a:ext cx="3714734" cy="2786051"/>
          </a:xfrm>
          <a:prstGeom prst="rect">
            <a:avLst/>
          </a:prstGeom>
        </p:spPr>
      </p:pic>
      <p:pic>
        <p:nvPicPr>
          <p:cNvPr id="5" name="Рисунок 4" descr="P10300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04177" y="0"/>
            <a:ext cx="38398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Выставка</a:t>
            </a:r>
            <a:endParaRPr lang="ru-RU" dirty="0"/>
          </a:p>
        </p:txBody>
      </p:sp>
      <p:pic>
        <p:nvPicPr>
          <p:cNvPr id="4" name="Рисунок 3" descr="P10300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71934" y="3053950"/>
            <a:ext cx="5072066" cy="380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221088"/>
            <a:ext cx="375056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Выставка «Мои любимые сказки»</a:t>
            </a:r>
            <a:endParaRPr lang="ru-RU" dirty="0"/>
          </a:p>
        </p:txBody>
      </p:sp>
      <p:pic>
        <p:nvPicPr>
          <p:cNvPr id="6" name="Рисунок 5" descr="P10300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4513385" y="2227384"/>
            <a:ext cx="5292132" cy="3969099"/>
          </a:xfrm>
          <a:prstGeom prst="rect">
            <a:avLst/>
          </a:prstGeom>
        </p:spPr>
      </p:pic>
      <p:pic>
        <p:nvPicPr>
          <p:cNvPr id="7" name="Рисунок 6" descr="P10300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5148063" cy="3861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208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272327">
            <a:off x="4066328" y="2459446"/>
            <a:ext cx="4857784" cy="3643338"/>
          </a:xfrm>
          <a:prstGeom prst="rect">
            <a:avLst/>
          </a:prstGeom>
        </p:spPr>
      </p:pic>
      <p:pic>
        <p:nvPicPr>
          <p:cNvPr id="5" name="Рисунок 4" descr="P10208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187300">
            <a:off x="-29403" y="255988"/>
            <a:ext cx="4476749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С чем знакомит мини-музей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2564904"/>
            <a:ext cx="5112240" cy="367240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Знакомит с историей возникновения книг, рассказывает о роли книги в жизни человека, о разных писателях, о том, как появилась и развивалась грамота.</a:t>
            </a:r>
          </a:p>
          <a:p>
            <a:pPr algn="l"/>
            <a:endParaRPr lang="ru-RU" dirty="0"/>
          </a:p>
        </p:txBody>
      </p:sp>
      <p:pic>
        <p:nvPicPr>
          <p:cNvPr id="13314" name="Picture 2" descr="Картинка 3 из 1530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048000"/>
            <a:ext cx="28098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-67545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Обобщающий этап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496944" cy="185664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Были организованы выставки «От пера до ручки», выставка посвященная Чуковскому, «Какие ручки бывают», выставка «Устное народное творчество», выставка «Русские народные сказки»,итоговое занятие «»Моя любимая книга». Были собраны очень ценные экспонаты: чернильница и перо, перьевые ручки, набор перьев, а также папирус и др.</a:t>
            </a:r>
            <a:endParaRPr lang="ru-RU" sz="3200" dirty="0"/>
          </a:p>
        </p:txBody>
      </p:sp>
      <p:pic>
        <p:nvPicPr>
          <p:cNvPr id="4" name="Picture 2" descr="http://img-fotki.yandex.ru/get/4611/137449970.6/0_72cd7_fa140f2d_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1907704" cy="1907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Принципы построения музейной экспозиции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 научности Принцип предметности Коммуникативно-информационный принцип Принцип концентричности.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285728"/>
            <a:ext cx="4643438" cy="32861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Место расположения музея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714884"/>
            <a:ext cx="7854696" cy="1752600"/>
          </a:xfrm>
        </p:spPr>
        <p:txBody>
          <a:bodyPr/>
          <a:lstStyle/>
          <a:p>
            <a:r>
              <a:rPr lang="ru-RU" dirty="0" smtClean="0"/>
              <a:t>Групповое помещение</a:t>
            </a:r>
            <a:endParaRPr lang="ru-RU" dirty="0"/>
          </a:p>
        </p:txBody>
      </p:sp>
      <p:pic>
        <p:nvPicPr>
          <p:cNvPr id="4" name="Рисунок 3" descr="P10300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423082">
            <a:off x="-399609" y="1357154"/>
            <a:ext cx="5821586" cy="436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Принципы построения музейной экспозиции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 научности Принцип предметности Коммуникативно-информационный принцип Принцип концентричности.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214338"/>
            <a:ext cx="7851648" cy="1828800"/>
          </a:xfrm>
        </p:spPr>
        <p:txBody>
          <a:bodyPr/>
          <a:lstStyle/>
          <a:p>
            <a:pPr algn="l"/>
            <a:r>
              <a:rPr lang="ru-RU" dirty="0" smtClean="0"/>
              <a:t>Выставка «Какие бывают ручки»</a:t>
            </a:r>
            <a:endParaRPr lang="ru-RU" dirty="0"/>
          </a:p>
        </p:txBody>
      </p:sp>
      <p:pic>
        <p:nvPicPr>
          <p:cNvPr id="5" name="Рисунок 4" descr="P1030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695307"/>
            <a:ext cx="9144000" cy="516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10300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000760" cy="3487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Экспозиция «От пера до ручки»</a:t>
            </a:r>
            <a:endParaRPr lang="ru-RU" dirty="0"/>
          </a:p>
        </p:txBody>
      </p:sp>
      <p:pic>
        <p:nvPicPr>
          <p:cNvPr id="4" name="Рисунок 3" descr="P1030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43306" y="3000372"/>
            <a:ext cx="5500694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147</Words>
  <Application>Microsoft Office PowerPoint</Application>
  <PresentationFormat>Экран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Экскурсия в библиотеку</vt:lpstr>
      <vt:lpstr>Слайд 2</vt:lpstr>
      <vt:lpstr>С чем знакомит мини-музей</vt:lpstr>
      <vt:lpstr>Обобщающий этап</vt:lpstr>
      <vt:lpstr>Принципы построения музейной экспозиции</vt:lpstr>
      <vt:lpstr>Место расположения музея</vt:lpstr>
      <vt:lpstr>Принципы построения музейной экспозиции</vt:lpstr>
      <vt:lpstr>Выставка «Какие бывают ручки»</vt:lpstr>
      <vt:lpstr>Экспозиция «От пера до ручки»</vt:lpstr>
      <vt:lpstr>Слайд 10</vt:lpstr>
      <vt:lpstr>Выставка</vt:lpstr>
      <vt:lpstr>Выставка «Мои любимые сказки»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библиотеку</dc:title>
  <cp:lastModifiedBy>NT Computer</cp:lastModifiedBy>
  <cp:revision>2</cp:revision>
  <dcterms:modified xsi:type="dcterms:W3CDTF">2014-12-14T11:57:41Z</dcterms:modified>
</cp:coreProperties>
</file>