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4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1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632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801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49266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979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428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3490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8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17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8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0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38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3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12/2/2014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7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Длинный - Короткий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79" y="188015"/>
            <a:ext cx="7143214" cy="6449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0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58" y="184322"/>
            <a:ext cx="5832362" cy="63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5" y="613285"/>
            <a:ext cx="8115837" cy="57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695459" y="682580"/>
            <a:ext cx="5808372" cy="991674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Волна 2"/>
          <p:cNvSpPr/>
          <p:nvPr/>
        </p:nvSpPr>
        <p:spPr>
          <a:xfrm>
            <a:off x="2923504" y="2537138"/>
            <a:ext cx="7366716" cy="1068947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4906851" y="4572000"/>
            <a:ext cx="2137893" cy="682580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7559899" y="1674254"/>
            <a:ext cx="1661374" cy="759853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олна 5"/>
          <p:cNvSpPr/>
          <p:nvPr/>
        </p:nvSpPr>
        <p:spPr>
          <a:xfrm>
            <a:off x="9221273" y="5370490"/>
            <a:ext cx="1584102" cy="656823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695459" y="5525037"/>
            <a:ext cx="5808372" cy="927278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олна 7"/>
          <p:cNvSpPr/>
          <p:nvPr/>
        </p:nvSpPr>
        <p:spPr>
          <a:xfrm>
            <a:off x="450761" y="3593206"/>
            <a:ext cx="1957588" cy="746974"/>
          </a:xfrm>
          <a:prstGeom prst="wav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4616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7" y="1294327"/>
            <a:ext cx="5097021" cy="43015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44" y="1365161"/>
            <a:ext cx="5150701" cy="4230710"/>
          </a:xfrm>
        </p:spPr>
      </p:pic>
    </p:spTree>
    <p:extLst>
      <p:ext uri="{BB962C8B-B14F-4D97-AF65-F5344CB8AC3E}">
        <p14:creationId xmlns:p14="http://schemas.microsoft.com/office/powerpoint/2010/main" val="822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4071" cy="3619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071" y="1382870"/>
            <a:ext cx="4818844" cy="3614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428" y="3189936"/>
            <a:ext cx="44386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5" y="1056068"/>
            <a:ext cx="3545925" cy="4851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39" y="1056068"/>
            <a:ext cx="3704099" cy="48166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8" y="1090541"/>
            <a:ext cx="3372213" cy="48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2" y="165687"/>
            <a:ext cx="5583851" cy="3725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7" y="165687"/>
            <a:ext cx="5121499" cy="3841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82" y="3443032"/>
            <a:ext cx="4761187" cy="330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70</TotalTime>
  <Words>3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Капля</vt:lpstr>
      <vt:lpstr>Длинный - Короткий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Длинный - Короткий</dc:title>
  <dc:creator>Екатерина Кротова</dc:creator>
  <cp:lastModifiedBy>Екатерина Кротова</cp:lastModifiedBy>
  <cp:revision>6</cp:revision>
  <dcterms:created xsi:type="dcterms:W3CDTF">2014-12-02T20:01:46Z</dcterms:created>
  <dcterms:modified xsi:type="dcterms:W3CDTF">2014-12-02T21:12:29Z</dcterms:modified>
</cp:coreProperties>
</file>