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8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A965C-16E7-4158-9F56-762F2D2B2646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1729B-4F86-4C0D-A080-C4C314DB61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A965C-16E7-4158-9F56-762F2D2B2646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1729B-4F86-4C0D-A080-C4C314DB61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A965C-16E7-4158-9F56-762F2D2B2646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1729B-4F86-4C0D-A080-C4C314DB61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A965C-16E7-4158-9F56-762F2D2B2646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1729B-4F86-4C0D-A080-C4C314DB61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A965C-16E7-4158-9F56-762F2D2B2646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1729B-4F86-4C0D-A080-C4C314DB61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A965C-16E7-4158-9F56-762F2D2B2646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1729B-4F86-4C0D-A080-C4C314DB61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A965C-16E7-4158-9F56-762F2D2B2646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1729B-4F86-4C0D-A080-C4C314DB61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A965C-16E7-4158-9F56-762F2D2B2646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1729B-4F86-4C0D-A080-C4C314DB61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A965C-16E7-4158-9F56-762F2D2B2646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1729B-4F86-4C0D-A080-C4C314DB61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A965C-16E7-4158-9F56-762F2D2B2646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1729B-4F86-4C0D-A080-C4C314DB61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A965C-16E7-4158-9F56-762F2D2B2646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1729B-4F86-4C0D-A080-C4C314DB61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A965C-16E7-4158-9F56-762F2D2B2646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1729B-4F86-4C0D-A080-C4C314DB614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jpeg"/><Relationship Id="rId7" Type="http://schemas.openxmlformats.org/officeDocument/2006/relationships/image" Target="../media/image17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6.jpeg"/><Relationship Id="rId11" Type="http://schemas.openxmlformats.org/officeDocument/2006/relationships/image" Target="../media/image21.jpeg"/><Relationship Id="rId5" Type="http://schemas.openxmlformats.org/officeDocument/2006/relationships/image" Target="../media/image15.jpeg"/><Relationship Id="rId10" Type="http://schemas.openxmlformats.org/officeDocument/2006/relationships/image" Target="../media/image20.jpeg"/><Relationship Id="rId4" Type="http://schemas.openxmlformats.org/officeDocument/2006/relationships/image" Target="../media/image14.jpeg"/><Relationship Id="rId9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Green2MasterPre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3" y="0"/>
            <a:ext cx="9141887" cy="685958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42852"/>
            <a:ext cx="7772400" cy="2143139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Автоматизация звука Р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14554"/>
            <a:ext cx="6400800" cy="3424246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  <a:latin typeface="Monotype Corsiva" pitchFamily="66" charset="0"/>
              </a:rPr>
              <a:t>Пёс Рома спешит на помощь.</a:t>
            </a:r>
            <a:endParaRPr lang="ru-RU" sz="54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285884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 smtClean="0">
                <a:solidFill>
                  <a:srgbClr val="C00000"/>
                </a:solidFill>
              </a:rPr>
              <a:t>Это пёс Рома. Ему нравиться помогать своим друзьям. Вот и сейчас он отправляется в путь, чтобы посмотреть, кто нуждается в его помощи.</a:t>
            </a:r>
            <a:endParaRPr lang="ru-RU" sz="2400" b="1" dirty="0">
              <a:solidFill>
                <a:srgbClr val="C00000"/>
              </a:solidFill>
            </a:endParaRPr>
          </a:p>
        </p:txBody>
      </p:sp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2">
            <a:lum bright="-6000" contrast="48000"/>
          </a:blip>
          <a:srcRect/>
          <a:stretch>
            <a:fillRect/>
          </a:stretch>
        </p:blipFill>
        <p:spPr bwMode="auto">
          <a:xfrm>
            <a:off x="571472" y="3214686"/>
            <a:ext cx="1571454" cy="2601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>
            <a:lum bright="-6000" contrast="48000"/>
          </a:blip>
          <a:srcRect/>
          <a:stretch>
            <a:fillRect/>
          </a:stretch>
        </p:blipFill>
        <p:spPr bwMode="auto">
          <a:xfrm>
            <a:off x="6429388" y="3286124"/>
            <a:ext cx="1571454" cy="2601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 descr="http://www.gifs.net/Animation11/Animals/Dogs/Puppy_begs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2643182"/>
            <a:ext cx="2928958" cy="33692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lum bright="-12000" contrast="42000"/>
          </a:blip>
          <a:srcRect/>
          <a:stretch>
            <a:fillRect/>
          </a:stretch>
        </p:blipFill>
        <p:spPr bwMode="auto">
          <a:xfrm>
            <a:off x="5857884" y="5214950"/>
            <a:ext cx="1349370" cy="1387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lum contrast="18000"/>
          </a:blip>
          <a:srcRect l="50822" t="34285" b="34286"/>
          <a:stretch>
            <a:fillRect/>
          </a:stretch>
        </p:blipFill>
        <p:spPr bwMode="auto">
          <a:xfrm>
            <a:off x="1428728" y="3286124"/>
            <a:ext cx="1560389" cy="1462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lum contrast="24000"/>
          </a:blip>
          <a:srcRect l="50822" b="68571"/>
          <a:stretch>
            <a:fillRect/>
          </a:stretch>
        </p:blipFill>
        <p:spPr bwMode="auto">
          <a:xfrm>
            <a:off x="1500166" y="1500174"/>
            <a:ext cx="1396528" cy="1308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214290"/>
            <a:ext cx="7929618" cy="857256"/>
          </a:xfrm>
        </p:spPr>
        <p:txBody>
          <a:bodyPr>
            <a:noAutofit/>
          </a:bodyPr>
          <a:lstStyle/>
          <a:p>
            <a:pPr algn="just"/>
            <a:r>
              <a:rPr lang="ru-RU" sz="1800" b="1" dirty="0" smtClean="0">
                <a:solidFill>
                  <a:srgbClr val="C00000"/>
                </a:solidFill>
              </a:rPr>
              <a:t>Вот и первое задание. Сорока работает на почте. Нужно помочь ей разобрать письма. </a:t>
            </a:r>
            <a:r>
              <a:rPr lang="ru-RU" sz="1800" b="1" dirty="0">
                <a:solidFill>
                  <a:srgbClr val="C00000"/>
                </a:solidFill>
              </a:rPr>
              <a:t>Щ</a:t>
            </a:r>
            <a:r>
              <a:rPr lang="ru-RU" sz="1800" b="1" dirty="0" smtClean="0">
                <a:solidFill>
                  <a:srgbClr val="C00000"/>
                </a:solidFill>
              </a:rPr>
              <a:t>елкни по картинке в названии которой есть  звук  Р и ты узнаешь кому они предназначаются.</a:t>
            </a:r>
            <a:endParaRPr lang="ru-RU" sz="1800" b="1" dirty="0">
              <a:solidFill>
                <a:srgbClr val="C00000"/>
              </a:solidFill>
            </a:endParaRPr>
          </a:p>
        </p:txBody>
      </p:sp>
      <p:pic>
        <p:nvPicPr>
          <p:cNvPr id="4" name="Рисунок 3" descr="конверт № 35 1шт 2дол 06.05.035_en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14348" y="1285860"/>
            <a:ext cx="2966084" cy="1722946"/>
          </a:xfrm>
          <a:prstGeom prst="rect">
            <a:avLst/>
          </a:prstGeom>
        </p:spPr>
      </p:pic>
      <p:pic>
        <p:nvPicPr>
          <p:cNvPr id="5" name="Рисунок 4" descr="конверт № 35 1шт 2дол 06.05.035_en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5786" y="3143248"/>
            <a:ext cx="2966084" cy="1722946"/>
          </a:xfrm>
          <a:prstGeom prst="rect">
            <a:avLst/>
          </a:prstGeom>
        </p:spPr>
      </p:pic>
      <p:pic>
        <p:nvPicPr>
          <p:cNvPr id="6" name="Рисунок 5" descr="конверт № 35 1шт 2дол 06.05.035_en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5786" y="4929198"/>
            <a:ext cx="2966084" cy="1722946"/>
          </a:xfrm>
          <a:prstGeom prst="rect">
            <a:avLst/>
          </a:prstGeom>
        </p:spPr>
      </p:pic>
      <p:pic>
        <p:nvPicPr>
          <p:cNvPr id="7" name="Рисунок 6" descr="конверт № 35 1шт 2дол 06.05.035_en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14942" y="4929198"/>
            <a:ext cx="2966084" cy="1722946"/>
          </a:xfrm>
          <a:prstGeom prst="rect">
            <a:avLst/>
          </a:prstGeom>
        </p:spPr>
      </p:pic>
      <p:pic>
        <p:nvPicPr>
          <p:cNvPr id="8" name="Рисунок 7" descr="конверт № 35 1шт 2дол 06.05.035_en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14942" y="3143248"/>
            <a:ext cx="2966084" cy="1722946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>
            <a:lum contrast="48000"/>
          </a:blip>
          <a:srcRect/>
          <a:stretch>
            <a:fillRect/>
          </a:stretch>
        </p:blipFill>
        <p:spPr bwMode="auto">
          <a:xfrm>
            <a:off x="1571604" y="1571612"/>
            <a:ext cx="1045147" cy="1096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lum bright="-6000" contrast="54000"/>
          </a:blip>
          <a:srcRect/>
          <a:stretch>
            <a:fillRect/>
          </a:stretch>
        </p:blipFill>
        <p:spPr bwMode="auto">
          <a:xfrm>
            <a:off x="1500166" y="3357562"/>
            <a:ext cx="1316432" cy="1296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>
            <a:lum contrast="24000"/>
          </a:blip>
          <a:srcRect t="19997" b="14232"/>
          <a:stretch>
            <a:fillRect/>
          </a:stretch>
        </p:blipFill>
        <p:spPr bwMode="auto">
          <a:xfrm>
            <a:off x="6000760" y="5205788"/>
            <a:ext cx="1371498" cy="1312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>
            <a:lum contrast="24000"/>
          </a:blip>
          <a:srcRect l="12341" t="23074" r="11520" b="22566"/>
          <a:stretch>
            <a:fillRect/>
          </a:stretch>
        </p:blipFill>
        <p:spPr bwMode="auto">
          <a:xfrm>
            <a:off x="1428728" y="5143512"/>
            <a:ext cx="1211905" cy="1278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0">
            <a:lum bright="-12000" contrast="60000"/>
          </a:blip>
          <a:srcRect l="5586" b="6891"/>
          <a:stretch>
            <a:fillRect/>
          </a:stretch>
        </p:blipFill>
        <p:spPr bwMode="auto">
          <a:xfrm>
            <a:off x="5929322" y="3643314"/>
            <a:ext cx="1119179" cy="1103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сорока.jp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429256" y="1071546"/>
            <a:ext cx="2643174" cy="17455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lum bright="6000" contrast="36000"/>
          </a:blip>
          <a:srcRect t="3802"/>
          <a:stretch>
            <a:fillRect/>
          </a:stretch>
        </p:blipFill>
        <p:spPr bwMode="auto">
          <a:xfrm>
            <a:off x="7072330" y="1000108"/>
            <a:ext cx="1380709" cy="1660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lum contrast="24000"/>
          </a:blip>
          <a:srcRect/>
          <a:stretch>
            <a:fillRect/>
          </a:stretch>
        </p:blipFill>
        <p:spPr bwMode="auto">
          <a:xfrm>
            <a:off x="2357422" y="1214422"/>
            <a:ext cx="1997070" cy="1390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5">
            <a:lum bright="6000" contrast="48000"/>
          </a:blip>
          <a:srcRect/>
          <a:stretch>
            <a:fillRect/>
          </a:stretch>
        </p:blipFill>
        <p:spPr bwMode="auto">
          <a:xfrm>
            <a:off x="7215206" y="3143248"/>
            <a:ext cx="1481134" cy="1526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>
            <a:lum contrast="24000"/>
          </a:blip>
          <a:srcRect/>
          <a:stretch>
            <a:fillRect/>
          </a:stretch>
        </p:blipFill>
        <p:spPr bwMode="auto">
          <a:xfrm>
            <a:off x="1000100" y="3143248"/>
            <a:ext cx="1727192" cy="926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28662" y="285728"/>
            <a:ext cx="7772400" cy="642941"/>
          </a:xfrm>
        </p:spPr>
        <p:txBody>
          <a:bodyPr>
            <a:noAutofit/>
          </a:bodyPr>
          <a:lstStyle/>
          <a:p>
            <a:pPr algn="just"/>
            <a:r>
              <a:rPr lang="ru-RU" sz="1800" dirty="0" smtClean="0">
                <a:solidFill>
                  <a:srgbClr val="C00000"/>
                </a:solidFill>
              </a:rPr>
              <a:t>Мишка работает на железнодорожной станции. А теперь нужно помочь ему рассадить животных по вагонам. На поезде поедут только те животные, в названии которых есть звук Р. Щелкни по картинке.</a:t>
            </a:r>
            <a:endParaRPr lang="ru-RU" sz="1800" dirty="0">
              <a:solidFill>
                <a:srgbClr val="C00000"/>
              </a:solidFill>
            </a:endParaRPr>
          </a:p>
        </p:txBody>
      </p:sp>
      <p:pic>
        <p:nvPicPr>
          <p:cNvPr id="2050" name="Picture 2" descr="http://zhemchuzhina.org.ua/images/stories/2693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14480" y="3714752"/>
            <a:ext cx="5572124" cy="2981087"/>
          </a:xfrm>
          <a:prstGeom prst="rect">
            <a:avLst/>
          </a:prstGeom>
          <a:noFill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8">
            <a:lum bright="6000" contrast="30000"/>
          </a:blip>
          <a:srcRect/>
          <a:stretch>
            <a:fillRect/>
          </a:stretch>
        </p:blipFill>
        <p:spPr bwMode="auto">
          <a:xfrm>
            <a:off x="642910" y="928670"/>
            <a:ext cx="1322763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9">
            <a:lum bright="-6000" contrast="30000"/>
          </a:blip>
          <a:srcRect/>
          <a:stretch>
            <a:fillRect/>
          </a:stretch>
        </p:blipFill>
        <p:spPr bwMode="auto">
          <a:xfrm>
            <a:off x="4929190" y="1500174"/>
            <a:ext cx="1684333" cy="1511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10">
            <a:lum bright="6000" contrast="30000"/>
          </a:blip>
          <a:srcRect/>
          <a:stretch>
            <a:fillRect/>
          </a:stretch>
        </p:blipFill>
        <p:spPr bwMode="auto">
          <a:xfrm>
            <a:off x="4071934" y="3214686"/>
            <a:ext cx="1951036" cy="1431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http://www.3dnews.ru/assets/external/illustrations/2006/08/02/23013.jpg"/>
          <p:cNvPicPr/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14282" y="4929198"/>
            <a:ext cx="1355399" cy="1480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7037E-7 L 0.37014 0.27291 " pathEditMode="relative" ptsTypes="AA">
                                      <p:cBhvr>
                                        <p:cTn id="6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07407E-6 L 0.18108 0.54606 " pathEditMode="relative" ptsTypes="AA">
                                      <p:cBhvr>
                                        <p:cTn id="10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85185E-6 L -0.25972 0.58796 " pathEditMode="relative" ptsTypes="AA">
                                      <p:cBhvr>
                                        <p:cTn id="14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8.14815E-6 L -0.29931 0.29399 " pathEditMode="relative" ptsTypes="AA">
                                      <p:cBhvr>
                                        <p:cTn id="18" dur="2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102</Words>
  <Application>Microsoft Office PowerPoint</Application>
  <PresentationFormat>Экран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Автоматизация звука Р</vt:lpstr>
      <vt:lpstr>Это пёс Рома. Ему нравиться помогать своим друзьям. Вот и сейчас он отправляется в путь, чтобы посмотреть, кто нуждается в его помощи.</vt:lpstr>
      <vt:lpstr>Слайд 3</vt:lpstr>
      <vt:lpstr>Слайд 4</vt:lpstr>
    </vt:vector>
  </TitlesOfParts>
  <Company>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Автоатизация звука С</dc:title>
  <dc:creator>User</dc:creator>
  <cp:lastModifiedBy>User</cp:lastModifiedBy>
  <cp:revision>17</cp:revision>
  <dcterms:created xsi:type="dcterms:W3CDTF">2014-01-18T15:50:47Z</dcterms:created>
  <dcterms:modified xsi:type="dcterms:W3CDTF">2014-01-26T12:30:06Z</dcterms:modified>
</cp:coreProperties>
</file>