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C8B0-629F-4530-953F-F0175FBCDD0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796B-DA00-4999-9697-0410EC6DD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Дифференциация звуков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«Р» и «Л»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В гостях  у Золушки и </a:t>
            </a:r>
            <a: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  <a:t>Б</a:t>
            </a: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уратино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http://director.edu54.ru/sites/default/files/userfiles/image/1186330404_6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571612"/>
            <a:ext cx="2800370" cy="3500462"/>
          </a:xfrm>
          <a:prstGeom prst="rect">
            <a:avLst/>
          </a:prstGeom>
          <a:noFill/>
        </p:spPr>
      </p:pic>
      <p:pic>
        <p:nvPicPr>
          <p:cNvPr id="1030" name="Picture 6" descr="http://img1.funscrape.com/en/justcartoons/4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2216" y="2357430"/>
            <a:ext cx="2871784" cy="4064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lum bright="-12000" contrast="42000"/>
          </a:blip>
          <a:srcRect/>
          <a:stretch>
            <a:fillRect/>
          </a:stretch>
        </p:blipFill>
        <p:spPr bwMode="auto">
          <a:xfrm>
            <a:off x="6715140" y="2857496"/>
            <a:ext cx="132007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>
            <a:lum bright="-12000" contrast="42000"/>
          </a:blip>
          <a:srcRect/>
          <a:stretch>
            <a:fillRect/>
          </a:stretch>
        </p:blipFill>
        <p:spPr bwMode="auto">
          <a:xfrm>
            <a:off x="7215206" y="1571612"/>
            <a:ext cx="1336666" cy="9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>
            <a:lum bright="-6000" contrast="30000"/>
          </a:blip>
          <a:srcRect/>
          <a:stretch>
            <a:fillRect/>
          </a:stretch>
        </p:blipFill>
        <p:spPr bwMode="auto">
          <a:xfrm>
            <a:off x="5357818" y="1928802"/>
            <a:ext cx="109592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>
            <a:lum bright="6000" contrast="48000"/>
          </a:blip>
          <a:srcRect/>
          <a:stretch>
            <a:fillRect/>
          </a:stretch>
        </p:blipFill>
        <p:spPr bwMode="auto">
          <a:xfrm>
            <a:off x="3714744" y="1714488"/>
            <a:ext cx="110923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7">
            <a:lum bright="-6000" contrast="36000"/>
          </a:blip>
          <a:srcRect/>
          <a:stretch>
            <a:fillRect/>
          </a:stretch>
        </p:blipFill>
        <p:spPr bwMode="auto">
          <a:xfrm>
            <a:off x="3714744" y="3071810"/>
            <a:ext cx="1356357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8" cstate="print">
            <a:lum contrast="36000"/>
          </a:blip>
          <a:srcRect t="9358"/>
          <a:stretch>
            <a:fillRect/>
          </a:stretch>
        </p:blipFill>
        <p:spPr bwMode="auto">
          <a:xfrm>
            <a:off x="1857356" y="3214686"/>
            <a:ext cx="919785" cy="129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9">
            <a:lum bright="6000" contrast="36000"/>
          </a:blip>
          <a:srcRect/>
          <a:stretch>
            <a:fillRect/>
          </a:stretch>
        </p:blipFill>
        <p:spPr bwMode="auto">
          <a:xfrm>
            <a:off x="2000232" y="1571612"/>
            <a:ext cx="1304918" cy="107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10">
            <a:lum bright="6000" contrast="36000"/>
          </a:blip>
          <a:srcRect t="3802"/>
          <a:stretch>
            <a:fillRect/>
          </a:stretch>
        </p:blipFill>
        <p:spPr bwMode="auto">
          <a:xfrm>
            <a:off x="357158" y="1714488"/>
            <a:ext cx="124740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/>
              <a:t>Помоги Золушке и Буратино рассадить животных по своим местам. Животные, в название которых есть звук Р сядут в катер, а животные, в название которых есть звук Л – в лодку</a:t>
            </a:r>
            <a:r>
              <a:rPr lang="ru-RU" sz="1600" b="1" dirty="0" smtClean="0"/>
              <a:t>. Щелкни по нужным картинкам.</a:t>
            </a:r>
            <a:endParaRPr lang="ru-RU" sz="1600" b="1" dirty="0"/>
          </a:p>
        </p:txBody>
      </p:sp>
      <p:pic>
        <p:nvPicPr>
          <p:cNvPr id="15362" name="Picture 2" descr="http://happytoy.com.ua/_sh/9/90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4876" y="4500570"/>
            <a:ext cx="3869675" cy="2017760"/>
          </a:xfrm>
          <a:prstGeom prst="rect">
            <a:avLst/>
          </a:prstGeom>
          <a:noFill/>
        </p:spPr>
      </p:pic>
      <p:pic>
        <p:nvPicPr>
          <p:cNvPr id="15364" name="Picture 4" descr="http://www.33x.ru/modules/shop/resources/product/11029/11029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8596" y="4214818"/>
            <a:ext cx="3643298" cy="2805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64583 0.43033 " pathEditMode="relative" ptsTypes="AA">
                                      <p:cBhvr>
                                        <p:cTn id="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03704E-6 L -0.00798 0.49351 " pathEditMode="relative" ptsTypes="AA">
                                      <p:cBhvr>
                                        <p:cTn id="10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06302 0.25185 " pathEditMode="relative" ptsTypes="AA">
                                      <p:cBhvr>
                                        <p:cTn id="14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-0.2283 0.19954 " pathEditMode="relative" ptsTypes="AA">
                                      <p:cBhvr>
                                        <p:cTn id="1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2757 0.45139 " pathEditMode="relative" ptsTypes="AA">
                                      <p:cBhvr>
                                        <p:cTn id="2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5.92593E-6 L -0.43315 0.39908 " pathEditMode="relative" ptsTypes="AA">
                                      <p:cBhvr>
                                        <p:cTn id="2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11024 0.50393 " pathEditMode="relative" ptsTypes="AA">
                                      <p:cBhvr>
                                        <p:cTn id="3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55556E-6 L -0.03941 0.26249 " pathEditMode="relative" ptsTypes="AA">
                                      <p:cBhvr>
                                        <p:cTn id="3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9322" y="1714488"/>
            <a:ext cx="250033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785926"/>
            <a:ext cx="4857784" cy="164306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Сарафан не сарафан, платьице не платьице, А как станешь раздевать, досыта наплачешься. (Лук</a:t>
            </a:r>
            <a:r>
              <a:rPr lang="ru-RU" sz="2400" b="1" dirty="0" smtClean="0"/>
              <a:t>) </a:t>
            </a:r>
            <a:r>
              <a:rPr lang="ru-RU" sz="1800" b="1" i="1" dirty="0" smtClean="0"/>
              <a:t>Щелкни </a:t>
            </a:r>
            <a:r>
              <a:rPr lang="ru-RU" sz="1800" b="1" i="1" smtClean="0"/>
              <a:t>по квадратам.</a:t>
            </a:r>
            <a:endParaRPr lang="ru-RU" sz="1800" b="1" i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Отгадай загадки</a:t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Назови отгадки одним словом.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071934" y="4500570"/>
            <a:ext cx="4857784" cy="164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4572008"/>
            <a:ext cx="4857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Блеск на кожице атласной.</a:t>
            </a:r>
          </a:p>
          <a:p>
            <a:r>
              <a:rPr lang="ru-RU" sz="2400" b="1" dirty="0"/>
              <a:t>Стоп! На грядке – светофор!</a:t>
            </a:r>
          </a:p>
          <a:p>
            <a:r>
              <a:rPr lang="ru-RU" sz="2400" b="1" dirty="0"/>
              <a:t>Это светит ярко-красный</a:t>
            </a:r>
          </a:p>
          <a:p>
            <a:r>
              <a:rPr lang="ru-RU" sz="2400" b="1" dirty="0"/>
              <a:t>Сочный спелый (помидор)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lum contrast="54000"/>
          </a:blip>
          <a:srcRect/>
          <a:stretch>
            <a:fillRect/>
          </a:stretch>
        </p:blipFill>
        <p:spPr bwMode="auto">
          <a:xfrm>
            <a:off x="5929322" y="2000240"/>
            <a:ext cx="1995510" cy="19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57224" y="3929066"/>
            <a:ext cx="250033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lum bright="6000" contrast="18000"/>
          </a:blip>
          <a:srcRect/>
          <a:stretch>
            <a:fillRect/>
          </a:stretch>
        </p:blipFill>
        <p:spPr bwMode="auto">
          <a:xfrm>
            <a:off x="1214414" y="4357694"/>
            <a:ext cx="1966934" cy="162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FAA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FAA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/>
              <a:t>Отгадай загадки</a:t>
            </a: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2400" b="1" i="1" dirty="0"/>
              <a:t>Назови отгадки одним словом.</a:t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571472" y="1785926"/>
            <a:ext cx="4857784" cy="164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1714488"/>
            <a:ext cx="250033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4572008"/>
            <a:ext cx="4857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Он ходит, голову задрав,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Не потому, что важный граф,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Не потому, что гордый нрав,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А потому, что он</a:t>
            </a:r>
            <a:r>
              <a:rPr lang="ru-RU" sz="2400" b="1" dirty="0" smtClean="0"/>
              <a:t>? (Жираф)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929066"/>
            <a:ext cx="250033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8573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Хожу в пушистой шубе,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Живу в густом лесу.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В дупле на старом дубе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Орешки я грызу</a:t>
            </a:r>
            <a:r>
              <a:rPr lang="ru-RU" sz="2400" b="1" dirty="0" smtClean="0"/>
              <a:t>. (Белка)</a:t>
            </a:r>
            <a:endParaRPr lang="ru-RU" sz="24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lum bright="6000" contrast="36000"/>
          </a:blip>
          <a:srcRect t="3802"/>
          <a:stretch>
            <a:fillRect/>
          </a:stretch>
        </p:blipFill>
        <p:spPr bwMode="auto">
          <a:xfrm>
            <a:off x="1357290" y="4071942"/>
            <a:ext cx="1811359" cy="217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lum bright="12000" contrast="36000"/>
          </a:blip>
          <a:srcRect/>
          <a:stretch>
            <a:fillRect/>
          </a:stretch>
        </p:blipFill>
        <p:spPr bwMode="auto">
          <a:xfrm>
            <a:off x="6286512" y="2143116"/>
            <a:ext cx="1889712" cy="17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FAA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FAAC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Дифференциация звуков  «Р» и «Л»</vt:lpstr>
      <vt:lpstr>В гостях  у Золушки и Буратино</vt:lpstr>
      <vt:lpstr>Помоги Золушке и Буратино рассадить животных по своим местам. Животные, в название которых есть звук Р сядут в катер, а животные, в название которых есть звук Л – в лодку. Щелкни по нужным картинкам.</vt:lpstr>
      <vt:lpstr>Сарафан не сарафан, платьице не платьице, А как станешь раздевать, досыта наплачешься. (Лук) Щелкни по квадратам.</vt:lpstr>
      <vt:lpstr>Отгадай загадки Назови отгадки одним словом. 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 «Р» и «Л»</dc:title>
  <dc:creator>User</dc:creator>
  <cp:lastModifiedBy>User</cp:lastModifiedBy>
  <cp:revision>14</cp:revision>
  <dcterms:created xsi:type="dcterms:W3CDTF">2014-01-31T16:35:10Z</dcterms:created>
  <dcterms:modified xsi:type="dcterms:W3CDTF">2014-02-02T18:23:20Z</dcterms:modified>
</cp:coreProperties>
</file>