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4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6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5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3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81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5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40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3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36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4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745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5CD104-29CF-4EFA-8420-ADE59D66EA7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11.01.2015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89E9D3-E696-43B8-8AAB-A60B55203F83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3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116632"/>
            <a:ext cx="4505704" cy="6741368"/>
          </a:xfrm>
        </p:spPr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Все это дети называется – блокада.</a:t>
            </a:r>
          </a:p>
          <a:p>
            <a:pPr marL="82296" indent="0">
              <a:buNone/>
            </a:pPr>
            <a:r>
              <a:rPr lang="ru-RU" dirty="0"/>
              <a:t>И детский плач в разломанном гнезде…</a:t>
            </a:r>
          </a:p>
          <a:p>
            <a:pPr marL="82296" indent="0">
              <a:buNone/>
            </a:pPr>
            <a:r>
              <a:rPr lang="ru-RU" dirty="0"/>
              <a:t>Детей не надо в городе, не надо,</a:t>
            </a:r>
          </a:p>
          <a:p>
            <a:pPr marL="82296" indent="0">
              <a:buNone/>
            </a:pPr>
            <a:r>
              <a:rPr lang="ru-RU" dirty="0"/>
              <a:t>Ведь Родина согреет их везде.</a:t>
            </a:r>
          </a:p>
          <a:p>
            <a:pPr marL="82296" indent="0">
              <a:buNone/>
            </a:pPr>
            <a:r>
              <a:rPr lang="ru-RU" dirty="0"/>
              <a:t>Детей не надо в городе военном,</a:t>
            </a:r>
          </a:p>
          <a:p>
            <a:pPr marL="82296" indent="0">
              <a:buNone/>
            </a:pPr>
            <a:r>
              <a:rPr lang="ru-RU" dirty="0"/>
              <a:t>Боец не должен сберегать паек,</a:t>
            </a:r>
          </a:p>
          <a:p>
            <a:pPr marL="82296" indent="0">
              <a:buNone/>
            </a:pPr>
            <a:r>
              <a:rPr lang="ru-RU" dirty="0"/>
              <a:t>Нести домой. Не смеет неизменно</a:t>
            </a:r>
          </a:p>
          <a:p>
            <a:pPr marL="82296" indent="0">
              <a:buNone/>
            </a:pPr>
            <a:r>
              <a:rPr lang="ru-RU" dirty="0"/>
              <a:t>Его преследовать ребячий голосок.</a:t>
            </a:r>
          </a:p>
          <a:p>
            <a:pPr marL="82296" indent="0">
              <a:buNone/>
            </a:pPr>
            <a:r>
              <a:rPr lang="ru-RU" dirty="0"/>
              <a:t>И в свисте пуль, и в завыванье бомбы</a:t>
            </a:r>
          </a:p>
          <a:p>
            <a:pPr marL="82296" indent="0">
              <a:buNone/>
            </a:pPr>
            <a:r>
              <a:rPr lang="ru-RU" dirty="0"/>
              <a:t>Нельзя нам слышать детских ножек бег.</a:t>
            </a:r>
          </a:p>
          <a:p>
            <a:pPr marL="82296" indent="0">
              <a:buNone/>
            </a:pPr>
            <a:r>
              <a:rPr lang="ru-RU" dirty="0"/>
              <a:t>Бомбоубежищ катакомбы</a:t>
            </a:r>
          </a:p>
          <a:p>
            <a:pPr marL="82296" indent="0">
              <a:buNone/>
            </a:pPr>
            <a:r>
              <a:rPr lang="ru-RU" dirty="0"/>
              <a:t>Не детям бы запоминать навек.</a:t>
            </a:r>
          </a:p>
          <a:p>
            <a:pPr marL="82296" indent="0">
              <a:buNone/>
            </a:pPr>
            <a:r>
              <a:rPr lang="ru-RU" dirty="0"/>
              <a:t>Они вернутся в дом.</a:t>
            </a:r>
          </a:p>
          <a:p>
            <a:pPr marL="82296" indent="0">
              <a:buNone/>
            </a:pPr>
            <a:r>
              <a:rPr lang="ru-RU" dirty="0"/>
              <a:t>Их страх не нужен.</a:t>
            </a:r>
          </a:p>
          <a:p>
            <a:pPr marL="82296" indent="0">
              <a:buNone/>
            </a:pPr>
            <a:r>
              <a:rPr lang="ru-RU" dirty="0"/>
              <a:t>Мы защитим, мы сбережем их дом.</a:t>
            </a:r>
          </a:p>
          <a:p>
            <a:pPr marL="82296" indent="0">
              <a:buNone/>
            </a:pPr>
            <a:r>
              <a:rPr lang="ru-RU" dirty="0"/>
              <a:t>Мать будет матерью. И муж вернется мужем.</a:t>
            </a:r>
          </a:p>
          <a:p>
            <a:pPr marL="82296" indent="0">
              <a:buNone/>
            </a:pPr>
            <a:r>
              <a:rPr lang="ru-RU" dirty="0"/>
              <a:t>И дети будут здесь.</a:t>
            </a:r>
          </a:p>
          <a:p>
            <a:pPr marL="82296" indent="0">
              <a:buNone/>
            </a:pPr>
            <a:r>
              <a:rPr lang="ru-RU" dirty="0"/>
              <a:t>Но не сейчас. Потом….</a:t>
            </a:r>
          </a:p>
          <a:p>
            <a:pPr marL="82296" indent="0">
              <a:buNone/>
            </a:pPr>
            <a:r>
              <a:rPr lang="ru-RU" dirty="0"/>
              <a:t>(Елена </a:t>
            </a:r>
            <a:r>
              <a:rPr lang="ru-RU" dirty="0" err="1"/>
              <a:t>Вечтомова</a:t>
            </a:r>
            <a:r>
              <a:rPr lang="ru-RU" dirty="0"/>
              <a:t>, 1942 Ленинград)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60" y="44624"/>
            <a:ext cx="2916057" cy="205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5" y="2204864"/>
            <a:ext cx="2880320" cy="2128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925" y="4509120"/>
            <a:ext cx="28575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122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</dc:creator>
  <cp:lastModifiedBy>Наталия</cp:lastModifiedBy>
  <cp:revision>2</cp:revision>
  <dcterms:created xsi:type="dcterms:W3CDTF">2015-01-11T09:47:30Z</dcterms:created>
  <dcterms:modified xsi:type="dcterms:W3CDTF">2015-01-11T09:54:18Z</dcterms:modified>
</cp:coreProperties>
</file>