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9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4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2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1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4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9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5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4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042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5CD104-29CF-4EFA-8420-ADE59D66EA74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11.01.2015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89E9D3-E696-43B8-8AAB-A60B55203F8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476672"/>
            <a:ext cx="3672408" cy="2664296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6400" dirty="0"/>
              <a:t>К прорыву блокады</a:t>
            </a:r>
          </a:p>
          <a:p>
            <a:pPr marL="82296" indent="0">
              <a:buNone/>
            </a:pPr>
            <a:r>
              <a:rPr lang="ru-RU" sz="5600" dirty="0"/>
              <a:t>Опять гремит глухая канонада,</a:t>
            </a:r>
          </a:p>
          <a:p>
            <a:pPr marL="82296" indent="0">
              <a:buNone/>
            </a:pPr>
            <a:r>
              <a:rPr lang="ru-RU" sz="5600" dirty="0"/>
              <a:t>Опять кольцо пытаемся разбить,</a:t>
            </a:r>
          </a:p>
          <a:p>
            <a:pPr marL="82296" indent="0">
              <a:buNone/>
            </a:pPr>
            <a:r>
              <a:rPr lang="ru-RU" sz="5600" dirty="0"/>
              <a:t>А некоторым кажется - не надо.</a:t>
            </a:r>
          </a:p>
          <a:p>
            <a:pPr marL="82296" indent="0">
              <a:buNone/>
            </a:pPr>
            <a:r>
              <a:rPr lang="ru-RU" sz="5600" dirty="0"/>
              <a:t>К чему былые раны бередить.</a:t>
            </a:r>
          </a:p>
          <a:p>
            <a:pPr marL="82296" indent="0">
              <a:buNone/>
            </a:pPr>
            <a:r>
              <a:rPr lang="ru-RU" sz="5600" dirty="0"/>
              <a:t>К чему вот так прокручивать события</a:t>
            </a:r>
          </a:p>
          <a:p>
            <a:pPr marL="82296" indent="0">
              <a:buNone/>
            </a:pPr>
            <a:r>
              <a:rPr lang="ru-RU" sz="5600" dirty="0"/>
              <a:t>Изо дня в день и в каждый юбилей,</a:t>
            </a:r>
          </a:p>
          <a:p>
            <a:pPr marL="82296" indent="0">
              <a:buNone/>
            </a:pPr>
            <a:r>
              <a:rPr lang="ru-RU" sz="5600" dirty="0"/>
              <a:t>Не лучше ли все прошлое забыть нам</a:t>
            </a:r>
          </a:p>
          <a:p>
            <a:pPr marL="82296" indent="0">
              <a:buNone/>
            </a:pPr>
            <a:r>
              <a:rPr lang="ru-RU" sz="5600" dirty="0"/>
              <a:t>И жить как можно проще, веселей.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645024"/>
            <a:ext cx="37444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Забыть о том, как смертно голодали,</a:t>
            </a:r>
          </a:p>
          <a:p>
            <a:r>
              <a:rPr lang="ru-RU" sz="1400" dirty="0">
                <a:solidFill>
                  <a:prstClr val="black"/>
                </a:solidFill>
              </a:rPr>
              <a:t>Забыть о Пискаревском, о Неве,</a:t>
            </a:r>
          </a:p>
          <a:p>
            <a:r>
              <a:rPr lang="ru-RU" sz="1400" dirty="0">
                <a:solidFill>
                  <a:prstClr val="black"/>
                </a:solidFill>
              </a:rPr>
              <a:t>Забыть про Ленинградские медали,</a:t>
            </a:r>
          </a:p>
          <a:p>
            <a:r>
              <a:rPr lang="ru-RU" sz="1400" dirty="0">
                <a:solidFill>
                  <a:prstClr val="black"/>
                </a:solidFill>
              </a:rPr>
              <a:t>Сменив их на другие, поновей....</a:t>
            </a:r>
          </a:p>
          <a:p>
            <a:r>
              <a:rPr lang="ru-RU" sz="1400" dirty="0">
                <a:solidFill>
                  <a:prstClr val="black"/>
                </a:solidFill>
              </a:rPr>
              <a:t>Вы скажете, что это несерьезно,</a:t>
            </a:r>
          </a:p>
          <a:p>
            <a:r>
              <a:rPr lang="ru-RU" sz="1400" dirty="0">
                <a:solidFill>
                  <a:prstClr val="black"/>
                </a:solidFill>
              </a:rPr>
              <a:t>Конечно, ваше мнение мудрей,</a:t>
            </a:r>
          </a:p>
          <a:p>
            <a:r>
              <a:rPr lang="ru-RU" sz="1400" dirty="0">
                <a:solidFill>
                  <a:prstClr val="black"/>
                </a:solidFill>
              </a:rPr>
              <a:t>Ведь в нашем настоящем мире грозном</a:t>
            </a:r>
          </a:p>
          <a:p>
            <a:r>
              <a:rPr lang="ru-RU" sz="1400" dirty="0">
                <a:solidFill>
                  <a:prstClr val="black"/>
                </a:solidFill>
              </a:rPr>
              <a:t>Не может быть сейчас таких людей.</a:t>
            </a:r>
          </a:p>
          <a:p>
            <a:r>
              <a:rPr lang="ru-RU" sz="1400" dirty="0">
                <a:solidFill>
                  <a:prstClr val="black"/>
                </a:solidFill>
              </a:rPr>
              <a:t>Ну, что ж, пожалуй, надо согласиться -</a:t>
            </a:r>
          </a:p>
          <a:p>
            <a:r>
              <a:rPr lang="ru-RU" sz="1400" dirty="0">
                <a:solidFill>
                  <a:prstClr val="black"/>
                </a:solidFill>
              </a:rPr>
              <a:t>Всему виною мнительность моя.</a:t>
            </a:r>
          </a:p>
          <a:p>
            <a:r>
              <a:rPr lang="ru-RU" sz="1600" dirty="0">
                <a:solidFill>
                  <a:prstClr val="black"/>
                </a:solidFill>
              </a:rPr>
              <a:t>Но, если это кем-то говорится,</a:t>
            </a:r>
          </a:p>
          <a:p>
            <a:r>
              <a:rPr lang="ru-RU" sz="1600" dirty="0">
                <a:solidFill>
                  <a:prstClr val="black"/>
                </a:solidFill>
              </a:rPr>
              <a:t>Того не примет Невская земля!</a:t>
            </a:r>
          </a:p>
          <a:p>
            <a:r>
              <a:rPr lang="ru-RU" sz="1600" dirty="0">
                <a:solidFill>
                  <a:prstClr val="black"/>
                </a:solidFill>
              </a:rPr>
              <a:t>(Леонид Павлов)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3845396" cy="294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391720" cy="32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3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4104456" cy="6624736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sz="3800" dirty="0"/>
              <a:t>Ленинград</a:t>
            </a:r>
          </a:p>
          <a:p>
            <a:pPr marL="82296" indent="0">
              <a:buNone/>
            </a:pPr>
            <a:r>
              <a:rPr lang="ru-RU" dirty="0"/>
              <a:t>Мы знали все: дороги отступлений,</a:t>
            </a:r>
          </a:p>
          <a:p>
            <a:pPr marL="82296" indent="0">
              <a:buNone/>
            </a:pPr>
            <a:r>
              <a:rPr lang="ru-RU" dirty="0"/>
              <a:t>Забитые машинами шоссе,</a:t>
            </a:r>
          </a:p>
          <a:p>
            <a:pPr marL="82296" indent="0">
              <a:buNone/>
            </a:pPr>
            <a:r>
              <a:rPr lang="ru-RU" dirty="0"/>
              <a:t>Всю боль и горечь первых поражений,</a:t>
            </a:r>
          </a:p>
          <a:p>
            <a:pPr marL="82296" indent="0">
              <a:buNone/>
            </a:pPr>
            <a:r>
              <a:rPr lang="ru-RU" dirty="0"/>
              <a:t>Все наши беды и печали все.</a:t>
            </a:r>
          </a:p>
          <a:p>
            <a:pPr marL="82296" indent="0">
              <a:buNone/>
            </a:pPr>
            <a:r>
              <a:rPr lang="ru-RU" dirty="0"/>
              <a:t>И нам с овчинку показалось небо</a:t>
            </a:r>
          </a:p>
          <a:p>
            <a:pPr marL="82296" indent="0">
              <a:buNone/>
            </a:pPr>
            <a:r>
              <a:rPr lang="ru-RU" dirty="0"/>
              <a:t>Сквозь "</a:t>
            </a:r>
            <a:r>
              <a:rPr lang="ru-RU" dirty="0" err="1"/>
              <a:t>мессершмиттов</a:t>
            </a:r>
            <a:r>
              <a:rPr lang="ru-RU" dirty="0"/>
              <a:t>" яростную тьму,</a:t>
            </a:r>
          </a:p>
          <a:p>
            <a:pPr marL="82296" indent="0">
              <a:buNone/>
            </a:pPr>
            <a:r>
              <a:rPr lang="ru-RU" dirty="0"/>
              <a:t>И тот, кто с нами в это время не был, -</a:t>
            </a:r>
          </a:p>
          <a:p>
            <a:pPr marL="82296" indent="0">
              <a:buNone/>
            </a:pPr>
            <a:r>
              <a:rPr lang="ru-RU" dirty="0"/>
              <a:t>Не стоит и рассказывать тому.</a:t>
            </a:r>
          </a:p>
          <a:p>
            <a:pPr marL="82296" indent="0">
              <a:buNone/>
            </a:pPr>
            <a:r>
              <a:rPr lang="ru-RU" dirty="0"/>
              <a:t>За днями дни. Забыть бы, бога ради,</a:t>
            </a:r>
          </a:p>
          <a:p>
            <a:pPr marL="82296" indent="0">
              <a:buNone/>
            </a:pPr>
            <a:r>
              <a:rPr lang="ru-RU" dirty="0"/>
              <a:t>Солдатских трупов мерзлые холмы,</a:t>
            </a:r>
          </a:p>
          <a:p>
            <a:pPr marL="82296" indent="0">
              <a:buNone/>
            </a:pPr>
            <a:r>
              <a:rPr lang="ru-RU" dirty="0"/>
              <a:t>Забыть, как голодали в Ленинграде</a:t>
            </a:r>
          </a:p>
          <a:p>
            <a:pPr marL="82296" indent="0">
              <a:buNone/>
            </a:pPr>
            <a:r>
              <a:rPr lang="ru-RU" dirty="0"/>
              <a:t>И скольких там не досчитались мы.</a:t>
            </a:r>
          </a:p>
          <a:p>
            <a:pPr marL="82296" indent="0">
              <a:buNone/>
            </a:pPr>
            <a:r>
              <a:rPr lang="ru-RU" dirty="0"/>
              <a:t>Нет, не забыть - и забывать не надо</a:t>
            </a:r>
          </a:p>
          <a:p>
            <a:pPr marL="82296" indent="0">
              <a:buNone/>
            </a:pPr>
            <a:r>
              <a:rPr lang="ru-RU" dirty="0"/>
              <a:t>Ни злобы, ни печали, ничего...</a:t>
            </a:r>
          </a:p>
          <a:p>
            <a:pPr marL="82296" indent="0">
              <a:buNone/>
            </a:pPr>
            <a:r>
              <a:rPr lang="ru-RU" dirty="0"/>
              <a:t>Одно мы знали там, у Ленинграда,</a:t>
            </a:r>
          </a:p>
          <a:p>
            <a:pPr marL="82296" indent="0">
              <a:buNone/>
            </a:pPr>
            <a:r>
              <a:rPr lang="ru-RU" dirty="0"/>
              <a:t>Что никогда не отдадим его...</a:t>
            </a:r>
          </a:p>
          <a:p>
            <a:pPr marL="82296" indent="0">
              <a:buNone/>
            </a:pPr>
            <a:r>
              <a:rPr lang="ru-RU" dirty="0"/>
              <a:t>Но в час, когда </a:t>
            </a:r>
            <a:r>
              <a:rPr lang="ru-RU" dirty="0" smtClean="0"/>
              <a:t>советские </a:t>
            </a:r>
            <a:r>
              <a:rPr lang="ru-RU" dirty="0"/>
              <a:t>знамена</a:t>
            </a:r>
          </a:p>
          <a:p>
            <a:pPr marL="82296" indent="0">
              <a:buNone/>
            </a:pPr>
            <a:r>
              <a:rPr lang="ru-RU" dirty="0"/>
              <a:t>Победа светлым осенит крылом,</a:t>
            </a:r>
          </a:p>
          <a:p>
            <a:pPr marL="82296" indent="0">
              <a:buNone/>
            </a:pPr>
            <a:r>
              <a:rPr lang="ru-RU" dirty="0"/>
              <a:t>Мы, как солдаты, знаем поименно,</a:t>
            </a:r>
          </a:p>
          <a:p>
            <a:pPr marL="82296" indent="0">
              <a:buNone/>
            </a:pPr>
            <a:r>
              <a:rPr lang="ru-RU" dirty="0"/>
              <a:t>Кому за нашим пировать столом.</a:t>
            </a:r>
          </a:p>
          <a:p>
            <a:pPr marL="82296" indent="0">
              <a:buNone/>
            </a:pPr>
            <a:r>
              <a:rPr lang="ru-RU" dirty="0"/>
              <a:t>(</a:t>
            </a:r>
            <a:r>
              <a:rPr lang="ru-RU" dirty="0" err="1"/>
              <a:t>А.Гитович</a:t>
            </a:r>
            <a:r>
              <a:rPr lang="ru-RU" dirty="0"/>
              <a:t>) 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29" y="44624"/>
            <a:ext cx="4143871" cy="25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10534"/>
            <a:ext cx="3456384" cy="201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76030"/>
            <a:ext cx="3168352" cy="210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287</Words>
  <Application>Microsoft Office PowerPoint</Application>
  <PresentationFormat>Экран (4:3)</PresentationFormat>
  <Paragraphs>44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2_Солнцестояние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3</cp:revision>
  <dcterms:created xsi:type="dcterms:W3CDTF">2015-01-11T09:31:34Z</dcterms:created>
  <dcterms:modified xsi:type="dcterms:W3CDTF">2015-01-11T09:50:55Z</dcterms:modified>
</cp:coreProperties>
</file>