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6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9510-E3C2-4DB8-8086-5356C2A31626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1BC0-8000-4ECF-9C86-6A1524F6F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9510-E3C2-4DB8-8086-5356C2A31626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1BC0-8000-4ECF-9C86-6A1524F6F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9510-E3C2-4DB8-8086-5356C2A31626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1BC0-8000-4ECF-9C86-6A1524F6F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9510-E3C2-4DB8-8086-5356C2A31626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1BC0-8000-4ECF-9C86-6A1524F6F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9510-E3C2-4DB8-8086-5356C2A31626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1BC0-8000-4ECF-9C86-6A1524F6F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9510-E3C2-4DB8-8086-5356C2A31626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1BC0-8000-4ECF-9C86-6A1524F6F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9510-E3C2-4DB8-8086-5356C2A31626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1BC0-8000-4ECF-9C86-6A1524F6F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9510-E3C2-4DB8-8086-5356C2A31626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1BC0-8000-4ECF-9C86-6A1524F6F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9510-E3C2-4DB8-8086-5356C2A31626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1BC0-8000-4ECF-9C86-6A1524F6F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9510-E3C2-4DB8-8086-5356C2A31626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1BC0-8000-4ECF-9C86-6A1524F6F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9510-E3C2-4DB8-8086-5356C2A31626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2A61BC0-8000-4ECF-9C86-6A1524F6F1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EC9510-E3C2-4DB8-8086-5356C2A31626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A61BC0-8000-4ECF-9C86-6A1524F6F10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071546"/>
            <a:ext cx="7851648" cy="129614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Артикуляционная гимнастика для </a:t>
            </a:r>
            <a:r>
              <a:rPr lang="ru-RU" sz="4400" dirty="0" smtClean="0"/>
              <a:t>дошкольников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5929330"/>
            <a:ext cx="8208912" cy="64294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Учитель-логопед </a:t>
            </a:r>
            <a:r>
              <a:rPr lang="ru-RU" sz="2000" b="1" dirty="0" smtClean="0"/>
              <a:t>Соколова </a:t>
            </a:r>
            <a:r>
              <a:rPr lang="ru-RU" sz="2000" b="1" dirty="0" smtClean="0"/>
              <a:t>Светлана </a:t>
            </a:r>
            <a:r>
              <a:rPr lang="ru-RU" sz="2000" b="1" dirty="0" smtClean="0"/>
              <a:t>Вячеславовна</a:t>
            </a:r>
            <a:endParaRPr lang="ru-RU" dirty="0"/>
          </a:p>
        </p:txBody>
      </p:sp>
      <p:pic>
        <p:nvPicPr>
          <p:cNvPr id="4" name="Рисунок 3" descr="17099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2500306"/>
            <a:ext cx="3744416" cy="3240360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500034" y="285728"/>
            <a:ext cx="8208912" cy="1071570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ГБДОУ детский сад №39 комбинированного вида 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Колпинского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района г. Санкт-Петербурга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9703900_cat6_600x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67065">
            <a:off x="3851920" y="1052736"/>
            <a:ext cx="4581128" cy="43651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1556792"/>
            <a:ext cx="3180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Упражнение </a:t>
            </a:r>
          </a:p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«Футбол» 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676456" cy="1872208"/>
          </a:xfrm>
        </p:spPr>
        <p:txBody>
          <a:bodyPr>
            <a:noAutofit/>
          </a:bodyPr>
          <a:lstStyle/>
          <a:p>
            <a:pPr algn="l"/>
            <a:r>
              <a:rPr lang="ru-RU" sz="6600" dirty="0" smtClean="0"/>
              <a:t>Спасибо за внимание!</a:t>
            </a:r>
            <a:endParaRPr lang="ru-RU" sz="6600" dirty="0"/>
          </a:p>
        </p:txBody>
      </p:sp>
      <p:pic>
        <p:nvPicPr>
          <p:cNvPr id="4" name="Рисунок 3" descr="i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3556490"/>
            <a:ext cx="2880320" cy="253680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568952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Формирование артикуляционной моторики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Важную роль в формировании звукопроизношения играет четкая, точная, координированная работа артикуляционных органов, способность их к быстрому и плавному переключению с одного движения на другое, а также к удержанию заданной артикуляционной позы. </a:t>
            </a:r>
          </a:p>
          <a:p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Поэтому первостепенное значение имеют устранение нарушений в работе артикуляционного аппарата, подготовка его к постановке звуков. </a:t>
            </a:r>
          </a:p>
          <a:p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Выработка правильных, полноценных артикуляционных движений, объединение простых движений в сложные артикуляционные уклады достигается двумя путями: постановкой артикуляционных движений индивидуально (логопедом) и систематической артикуляционной гимнастикой.  </a:t>
            </a:r>
          </a:p>
          <a:p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Основным назначением артикуляционной гимнастики является развитие, укрепление и совершенствование артикуляционной моторики. Выполняется артикуляционная гимнастика как индивидуально, так и коллективно со всей группой или небольшими подгруппами.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712968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Указания к проведению артикуляционной гимнастики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Артикуляционная гимнастика проводится ежедневно по 3-5 минут несколько раз в день: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а) в детском саду с логопедом во время индивидуальных занятий </a:t>
            </a:r>
          </a:p>
          <a:p>
            <a:pPr marL="342900" indent="-342900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   б) в детском саду с воспитателем и самостоятельно; </a:t>
            </a:r>
          </a:p>
          <a:p>
            <a:pPr marL="342900" indent="-342900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  в) с родителями дома. </a:t>
            </a:r>
          </a:p>
          <a:p>
            <a:pPr marL="342900" indent="-342900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2. Выполняется артикуляционная гимнастика, стоя или сидя перед зеркалом, с обязательным соблюдением правильной осанки.</a:t>
            </a:r>
          </a:p>
          <a:p>
            <a:pPr marL="342900" indent="-342900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3. Необходимо добиваться четкого, точного, плавного выполнения движений. </a:t>
            </a:r>
          </a:p>
          <a:p>
            <a:pPr marL="342900" indent="-342900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4. Вначале артикуляционные движения выполняются медленно, неторопливо, но постепенно, по мере овладения ими, темп артикуляционной гимнастики увеличивается. </a:t>
            </a:r>
          </a:p>
          <a:p>
            <a:pPr marL="342900" indent="-342900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5. Комплекс артикуляционной гимнастики неуклонно усложняется и расширяется за счет вновь отобранных с логопедом упражнений.</a:t>
            </a:r>
          </a:p>
          <a:p>
            <a:pPr marL="342900" indent="-342900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6. Каждое упражнение выполняется от 5 до 20 раз. Количество повторений возрастает по мере совершенствования артикуляционной моторики параллельно с увеличением темпа движений. </a:t>
            </a:r>
          </a:p>
          <a:p>
            <a:pPr marL="342900" indent="-342900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7. Возможно, и желательно выполнение артикуляционной гимнастики под счет, под музыку, с хлопками и т.д. Указания к проведению артикуляционной гимнастики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2736304" cy="1582621"/>
          </a:xfrm>
        </p:spPr>
        <p:txBody>
          <a:bodyPr>
            <a:noAutofit/>
          </a:bodyPr>
          <a:lstStyle/>
          <a:p>
            <a:r>
              <a:rPr lang="ru-RU" sz="3600" dirty="0" smtClean="0"/>
              <a:t>Упражнение «Чашечка»</a:t>
            </a:r>
            <a:endParaRPr lang="ru-RU" sz="3600" dirty="0"/>
          </a:p>
        </p:txBody>
      </p:sp>
      <p:pic>
        <p:nvPicPr>
          <p:cNvPr id="5" name="Рисунок 4" descr="97737679_3646361_1269703843_cat9_600x60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7442" b="7442"/>
          <a:stretch>
            <a:fillRect/>
          </a:stretch>
        </p:blipFill>
        <p:spPr>
          <a:xfrm rot="432818">
            <a:off x="3009892" y="1087671"/>
            <a:ext cx="5404560" cy="413288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7737680_3646361_1269703864_cat5_600x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31901">
            <a:off x="3748092" y="1269361"/>
            <a:ext cx="4847447" cy="46676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1628800"/>
            <a:ext cx="3168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Упражнение «Киска» 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7737683_3646361_1269703909_cat7_600x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44584">
            <a:off x="3883534" y="813402"/>
            <a:ext cx="4950538" cy="46085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2060848"/>
            <a:ext cx="3180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Упражнение </a:t>
            </a:r>
          </a:p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«Блинчик» 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9703817_cat4_600x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21297">
            <a:off x="3851920" y="908720"/>
            <a:ext cx="4959482" cy="455188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1700808"/>
            <a:ext cx="3180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Упражнение </a:t>
            </a:r>
          </a:p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«Горка» 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9703871_cat2_600x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56496">
            <a:off x="4067944" y="980728"/>
            <a:ext cx="4653136" cy="46531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860" y="1844824"/>
            <a:ext cx="40053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Упражнение</a:t>
            </a:r>
          </a:p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«Чистим зубки» 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9703882_cat8_600x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65414">
            <a:off x="4360441" y="1057200"/>
            <a:ext cx="4509120" cy="45091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158" y="1484784"/>
            <a:ext cx="453355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Упражнение </a:t>
            </a:r>
          </a:p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«Вкусная сметана» 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119</TotalTime>
  <Words>342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Артикуляционная гимнастика для дошкольников</vt:lpstr>
      <vt:lpstr>Слайд 2</vt:lpstr>
      <vt:lpstr>Слайд 3</vt:lpstr>
      <vt:lpstr>Упражнение «Чашечка»</vt:lpstr>
      <vt:lpstr>Слайд 5</vt:lpstr>
      <vt:lpstr>Слайд 6</vt:lpstr>
      <vt:lpstr>Слайд 7</vt:lpstr>
      <vt:lpstr>Слайд 8</vt:lpstr>
      <vt:lpstr>Слайд 9</vt:lpstr>
      <vt:lpstr>Слайд 10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Артикуляционная гимнастика для дошкольников</dc:title>
  <dc:creator>Ira</dc:creator>
  <cp:lastModifiedBy>Владелец-ПК</cp:lastModifiedBy>
  <cp:revision>11</cp:revision>
  <dcterms:created xsi:type="dcterms:W3CDTF">2013-10-12T15:38:03Z</dcterms:created>
  <dcterms:modified xsi:type="dcterms:W3CDTF">2013-10-15T10:38:00Z</dcterms:modified>
</cp:coreProperties>
</file>