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3" r:id="rId5"/>
    <p:sldId id="260" r:id="rId6"/>
    <p:sldId id="270" r:id="rId7"/>
    <p:sldId id="261" r:id="rId8"/>
    <p:sldId id="271" r:id="rId9"/>
    <p:sldId id="272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7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6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2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1.jpeg"/><Relationship Id="rId5" Type="http://schemas.openxmlformats.org/officeDocument/2006/relationships/image" Target="../media/image13.jpeg"/><Relationship Id="rId10" Type="http://schemas.openxmlformats.org/officeDocument/2006/relationships/image" Target="../media/image4.jpeg"/><Relationship Id="rId4" Type="http://schemas.openxmlformats.org/officeDocument/2006/relationships/image" Target="../media/image6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12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11" Type="http://schemas.openxmlformats.org/officeDocument/2006/relationships/image" Target="../media/image6.jpeg"/><Relationship Id="rId5" Type="http://schemas.openxmlformats.org/officeDocument/2006/relationships/image" Target="../media/image15.jpeg"/><Relationship Id="rId10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2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Где растут фрукты? Где растут овощи ?</a:t>
            </a:r>
            <a:endParaRPr lang="ru-RU" sz="1400" dirty="0"/>
          </a:p>
        </p:txBody>
      </p:sp>
      <p:pic>
        <p:nvPicPr>
          <p:cNvPr id="7" name="Содержимое 6" descr="дерево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12776"/>
            <a:ext cx="3246000" cy="4641379"/>
          </a:xfrm>
        </p:spPr>
      </p:pic>
      <p:pic>
        <p:nvPicPr>
          <p:cNvPr id="8" name="Содержимое 7" descr="грядк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2132856"/>
            <a:ext cx="4402832" cy="349589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лук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4008" y="1700808"/>
            <a:ext cx="1432560" cy="1524000"/>
          </a:xfrm>
          <a:prstGeom prst="rect">
            <a:avLst/>
          </a:prstGeom>
        </p:spPr>
      </p:pic>
      <p:pic>
        <p:nvPicPr>
          <p:cNvPr id="7" name="Рисунок 6" descr="огурец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40000">
            <a:off x="5667293" y="1715981"/>
            <a:ext cx="2857500" cy="2857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овощи спрятались за капустой?</a:t>
            </a:r>
            <a:endParaRPr lang="ru-RU" dirty="0"/>
          </a:p>
        </p:txBody>
      </p:sp>
      <p:pic>
        <p:nvPicPr>
          <p:cNvPr id="4" name="Содержимое 3" descr="помидор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2276872"/>
            <a:ext cx="3461549" cy="3600000"/>
          </a:xfrm>
        </p:spPr>
      </p:pic>
      <p:pic>
        <p:nvPicPr>
          <p:cNvPr id="5" name="Рисунок 4" descr="тыкв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4797152"/>
            <a:ext cx="2594610" cy="1855470"/>
          </a:xfrm>
          <a:prstGeom prst="rect">
            <a:avLst/>
          </a:prstGeom>
        </p:spPr>
      </p:pic>
      <p:pic>
        <p:nvPicPr>
          <p:cNvPr id="6" name="Рисунок 5" descr="капуст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1916832"/>
            <a:ext cx="5568431" cy="39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«Четвертый лишний»</a:t>
            </a:r>
            <a:endParaRPr lang="ru-RU" dirty="0"/>
          </a:p>
        </p:txBody>
      </p:sp>
      <p:pic>
        <p:nvPicPr>
          <p:cNvPr id="4" name="Содержимое 3" descr="помидо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780928"/>
            <a:ext cx="2076940" cy="2160000"/>
          </a:xfrm>
        </p:spPr>
      </p:pic>
      <p:pic>
        <p:nvPicPr>
          <p:cNvPr id="5" name="Рисунок 4" descr="груш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DF9"/>
              </a:clrFrom>
              <a:clrTo>
                <a:srgbClr val="FEFD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736" y="2564904"/>
            <a:ext cx="1979447" cy="2484000"/>
          </a:xfrm>
          <a:prstGeom prst="rect">
            <a:avLst/>
          </a:prstGeom>
        </p:spPr>
      </p:pic>
      <p:pic>
        <p:nvPicPr>
          <p:cNvPr id="7" name="Рисунок 6" descr="капуст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5425" y="2852936"/>
            <a:ext cx="3138575" cy="2232000"/>
          </a:xfrm>
          <a:prstGeom prst="rect">
            <a:avLst/>
          </a:prstGeom>
        </p:spPr>
      </p:pic>
      <p:pic>
        <p:nvPicPr>
          <p:cNvPr id="8" name="Рисунок 7" descr="i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2708920"/>
            <a:ext cx="2005680" cy="21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яблоко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3068960"/>
            <a:ext cx="3454935" cy="288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Какой фрукт лишний? Почему?</a:t>
            </a:r>
            <a:endParaRPr lang="ru-RU" dirty="0"/>
          </a:p>
        </p:txBody>
      </p:sp>
      <p:pic>
        <p:nvPicPr>
          <p:cNvPr id="4" name="Содержимое 3" descr="4753802.jpe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40" y="2852936"/>
            <a:ext cx="4939056" cy="3708000"/>
          </a:xfrm>
        </p:spPr>
      </p:pic>
      <p:pic>
        <p:nvPicPr>
          <p:cNvPr id="5" name="Рисунок 4" descr="груш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DF9"/>
              </a:clrFrom>
              <a:clrTo>
                <a:srgbClr val="FEFD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736" y="2636912"/>
            <a:ext cx="2381075" cy="2988000"/>
          </a:xfrm>
          <a:prstGeom prst="rect">
            <a:avLst/>
          </a:prstGeom>
        </p:spPr>
      </p:pic>
      <p:pic>
        <p:nvPicPr>
          <p:cNvPr id="6" name="Рисунок 5" descr="слив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6216" y="3573016"/>
            <a:ext cx="2395439" cy="18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растет на дереве?.</a:t>
            </a:r>
            <a:endParaRPr lang="ru-RU" dirty="0"/>
          </a:p>
        </p:txBody>
      </p:sp>
      <p:pic>
        <p:nvPicPr>
          <p:cNvPr id="8" name="Содержимое 7" descr="дерев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836712"/>
            <a:ext cx="3508380" cy="5256000"/>
          </a:xfrm>
        </p:spPr>
      </p:pic>
      <p:pic>
        <p:nvPicPr>
          <p:cNvPr id="9" name="Рисунок 8" descr="груш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DF9"/>
              </a:clrFrom>
              <a:clrTo>
                <a:srgbClr val="FEFD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50" y="1052736"/>
            <a:ext cx="946688" cy="1188000"/>
          </a:xfrm>
          <a:prstGeom prst="rect">
            <a:avLst/>
          </a:prstGeom>
        </p:spPr>
      </p:pic>
      <p:pic>
        <p:nvPicPr>
          <p:cNvPr id="10" name="Рисунок 9" descr="капуст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492896"/>
            <a:ext cx="2176757" cy="1548000"/>
          </a:xfrm>
          <a:prstGeom prst="rect">
            <a:avLst/>
          </a:prstGeom>
        </p:spPr>
      </p:pic>
      <p:pic>
        <p:nvPicPr>
          <p:cNvPr id="11" name="Рисунок 10" descr="слив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>
            <a:off x="323529" y="4149080"/>
            <a:ext cx="1293532" cy="972000"/>
          </a:xfrm>
          <a:prstGeom prst="rect">
            <a:avLst/>
          </a:prstGeom>
        </p:spPr>
      </p:pic>
      <p:pic>
        <p:nvPicPr>
          <p:cNvPr id="13" name="Рисунок 12" descr="тыкв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5418000"/>
            <a:ext cx="2013633" cy="1440000"/>
          </a:xfrm>
          <a:prstGeom prst="rect">
            <a:avLst/>
          </a:prstGeom>
        </p:spPr>
      </p:pic>
      <p:pic>
        <p:nvPicPr>
          <p:cNvPr id="14" name="Рисунок 13" descr="яблоко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2082" y="5310000"/>
            <a:ext cx="1468341" cy="1224000"/>
          </a:xfrm>
          <a:prstGeom prst="rect">
            <a:avLst/>
          </a:prstGeom>
        </p:spPr>
      </p:pic>
      <p:pic>
        <p:nvPicPr>
          <p:cNvPr id="15" name="Рисунок 14" descr="445d0d4cf18b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82" y="5445224"/>
            <a:ext cx="1694122" cy="1152000"/>
          </a:xfrm>
          <a:prstGeom prst="rect">
            <a:avLst/>
          </a:prstGeom>
        </p:spPr>
      </p:pic>
      <p:pic>
        <p:nvPicPr>
          <p:cNvPr id="16" name="Рисунок 15" descr="огурец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8264" y="1268760"/>
            <a:ext cx="1944000" cy="1944000"/>
          </a:xfrm>
          <a:prstGeom prst="rect">
            <a:avLst/>
          </a:prstGeom>
        </p:spPr>
      </p:pic>
      <p:pic>
        <p:nvPicPr>
          <p:cNvPr id="17" name="Рисунок 16" descr="помидор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64288" y="3212976"/>
            <a:ext cx="1557698" cy="1620000"/>
          </a:xfrm>
          <a:prstGeom prst="rect">
            <a:avLst/>
          </a:prstGeom>
        </p:spPr>
      </p:pic>
      <p:pic>
        <p:nvPicPr>
          <p:cNvPr id="18" name="Рисунок 17" descr="i.jpe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76256" y="4941168"/>
            <a:ext cx="1304925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5.92593E-6 L 0.2283 0.03149 " pathEditMode="relative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30712 -0.18912 " pathEditMode="relative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5.55556E-6 L 0.28351 -0.26251 " pathEditMode="relative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5.92593E-6 L -0.13386 -0.33589 " pathEditMode="relative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Посади овощи на грядку.</a:t>
            </a:r>
            <a:endParaRPr lang="ru-RU" dirty="0"/>
          </a:p>
        </p:txBody>
      </p:sp>
      <p:pic>
        <p:nvPicPr>
          <p:cNvPr id="4" name="Содержимое 3" descr="гряд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772816"/>
            <a:ext cx="4686300" cy="3429000"/>
          </a:xfrm>
        </p:spPr>
      </p:pic>
      <p:pic>
        <p:nvPicPr>
          <p:cNvPr id="5" name="Содержимое 10" descr="груш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7" y="1124744"/>
            <a:ext cx="1386662" cy="1440000"/>
          </a:xfrm>
          <a:prstGeom prst="rect">
            <a:avLst/>
          </a:prstGeom>
        </p:spPr>
      </p:pic>
      <p:pic>
        <p:nvPicPr>
          <p:cNvPr id="9" name="Рисунок 8" descr="тыкв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2708920"/>
            <a:ext cx="1812269" cy="1296000"/>
          </a:xfrm>
          <a:prstGeom prst="rect">
            <a:avLst/>
          </a:prstGeom>
        </p:spPr>
      </p:pic>
      <p:pic>
        <p:nvPicPr>
          <p:cNvPr id="10" name="Рисунок 9" descr="помидор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4208" y="4869160"/>
            <a:ext cx="1488469" cy="1548000"/>
          </a:xfrm>
          <a:prstGeom prst="rect">
            <a:avLst/>
          </a:prstGeom>
        </p:spPr>
      </p:pic>
      <p:pic>
        <p:nvPicPr>
          <p:cNvPr id="11" name="Рисунок 10" descr="яблок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365104"/>
            <a:ext cx="1857021" cy="1548000"/>
          </a:xfrm>
          <a:prstGeom prst="rect">
            <a:avLst/>
          </a:prstGeom>
        </p:spPr>
      </p:pic>
      <p:pic>
        <p:nvPicPr>
          <p:cNvPr id="12" name="Рисунок 11" descr="огурец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340000">
            <a:off x="2635875" y="4661228"/>
            <a:ext cx="2520000" cy="2520000"/>
          </a:xfrm>
          <a:prstGeom prst="rect">
            <a:avLst/>
          </a:prstGeom>
        </p:spPr>
      </p:pic>
      <p:pic>
        <p:nvPicPr>
          <p:cNvPr id="14" name="Рисунок 13" descr="слива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0032" y="5445224"/>
            <a:ext cx="1437259" cy="1080000"/>
          </a:xfrm>
          <a:prstGeom prst="rect">
            <a:avLst/>
          </a:prstGeom>
        </p:spPr>
      </p:pic>
      <p:pic>
        <p:nvPicPr>
          <p:cNvPr id="15" name="Рисунок 14" descr="445d0d4cf18b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672" y="3933056"/>
            <a:ext cx="2382355" cy="1620000"/>
          </a:xfrm>
          <a:prstGeom prst="rect">
            <a:avLst/>
          </a:prstGeom>
        </p:spPr>
      </p:pic>
      <p:pic>
        <p:nvPicPr>
          <p:cNvPr id="16" name="Рисунок 15" descr="капуста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5999" y="3284984"/>
            <a:ext cx="2278001" cy="1620000"/>
          </a:xfrm>
          <a:prstGeom prst="rect">
            <a:avLst/>
          </a:prstGeom>
        </p:spPr>
      </p:pic>
      <p:pic>
        <p:nvPicPr>
          <p:cNvPr id="17" name="Рисунок 16" descr="i.jpe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1412776"/>
            <a:ext cx="1304925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5.18519E-6 L 0.2441 -0.09444 " pathEditMode="relative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5.18519E-6 L 0.00781 -0.42015 " pathEditMode="relative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-0.14965 -0.15741 " pathEditMode="relative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23629 -0.10509 " pathEditMode="relative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6 L -0.2915 0.18888 " pathEditMode="relative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Собери фрукты в корзину, а овощи в ведро</a:t>
            </a:r>
            <a:endParaRPr lang="ru-RU" sz="1600" dirty="0"/>
          </a:p>
        </p:txBody>
      </p:sp>
      <p:pic>
        <p:nvPicPr>
          <p:cNvPr id="16" name="Рисунок 15" descr="корзин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692696"/>
            <a:ext cx="3924000" cy="3924000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pic>
        <p:nvPicPr>
          <p:cNvPr id="1028" name="Picture 4" descr="C:\Оля\презентация\яблоко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4077072"/>
            <a:ext cx="1857020" cy="1548000"/>
          </a:xfrm>
          <a:prstGeom prst="rect">
            <a:avLst/>
          </a:prstGeom>
          <a:noFill/>
        </p:spPr>
      </p:pic>
      <p:pic>
        <p:nvPicPr>
          <p:cNvPr id="14" name="Рисунок 13" descr="груш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DF9"/>
              </a:clrFrom>
              <a:clrTo>
                <a:srgbClr val="FEFD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088" y="5310000"/>
            <a:ext cx="1233563" cy="1548000"/>
          </a:xfrm>
          <a:prstGeom prst="rect">
            <a:avLst/>
          </a:prstGeom>
        </p:spPr>
      </p:pic>
      <p:pic>
        <p:nvPicPr>
          <p:cNvPr id="24" name="Рисунок 23" descr="ведро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6136" y="908720"/>
            <a:ext cx="3185026" cy="36000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25" name="Рисунок 24" descr="445d0d4cf18b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340000">
            <a:off x="4107528" y="3708223"/>
            <a:ext cx="2117651" cy="1440000"/>
          </a:xfrm>
          <a:prstGeom prst="rect">
            <a:avLst/>
          </a:prstGeom>
        </p:spPr>
      </p:pic>
      <p:pic>
        <p:nvPicPr>
          <p:cNvPr id="26" name="Рисунок 25" descr="помидор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4797152"/>
            <a:ext cx="1557698" cy="1620000"/>
          </a:xfrm>
          <a:prstGeom prst="rect">
            <a:avLst/>
          </a:prstGeom>
        </p:spPr>
      </p:pic>
      <p:pic>
        <p:nvPicPr>
          <p:cNvPr id="18" name="Рисунок 17" descr="огурец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40000">
            <a:off x="-675106" y="2358359"/>
            <a:ext cx="2857500" cy="2857500"/>
          </a:xfrm>
          <a:prstGeom prst="rect">
            <a:avLst/>
          </a:prstGeom>
        </p:spPr>
      </p:pic>
      <p:pic>
        <p:nvPicPr>
          <p:cNvPr id="23" name="Содержимое 22" descr="4753802.jpeg"/>
          <p:cNvPicPr>
            <a:picLocks noGrp="1" noChangeAspect="1"/>
          </p:cNvPicPr>
          <p:nvPr>
            <p:ph sz="half" idx="2"/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40568" y="4077072"/>
            <a:ext cx="3116880" cy="2340000"/>
          </a:xfrm>
        </p:spPr>
      </p:pic>
      <p:pic>
        <p:nvPicPr>
          <p:cNvPr id="1027" name="Picture 3" descr="C:\Оля\презентация\капуста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5310000"/>
            <a:ext cx="2176757" cy="1548000"/>
          </a:xfrm>
          <a:prstGeom prst="rect">
            <a:avLst/>
          </a:prstGeom>
          <a:noFill/>
        </p:spPr>
      </p:pic>
      <p:pic>
        <p:nvPicPr>
          <p:cNvPr id="1029" name="Picture 5" descr="C:\Оля\презентация\тыкв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5310012"/>
            <a:ext cx="2164572" cy="1547988"/>
          </a:xfrm>
          <a:prstGeom prst="rect">
            <a:avLst/>
          </a:prstGeom>
          <a:noFill/>
        </p:spPr>
      </p:pic>
      <p:pic>
        <p:nvPicPr>
          <p:cNvPr id="27" name="Рисунок 26" descr="i.jpe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152" y="4149080"/>
            <a:ext cx="1304925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77778E-6 C 0.24739 -0.13587 0.49479 -0.27175 0.59392 -0.32522 " pathEditMode="relative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5.55556E-6 C -0.01076 -0.19052 -0.02153 -0.3808 -0.00746 -0.43843 C 0.0066 -0.49607 0.06945 -0.36135 0.0849 -0.34561 " pathEditMode="relative" ptsTypes="a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2.22222E-6 L 0.52761 -0.64051 " pathEditMode="relative" ptsTypes="AA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-0.08663 -0.38842 " pathEditMode="relative" ptsTypes="AA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5.55556E-6 L 0.2599 -0.60904 " pathEditMode="relative" ptsTypes="AA">
                                      <p:cBhvr>
                                        <p:cTn id="2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1.11111E-6 L -0.42517 -0.5669 " pathEditMode="relative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7 L -0.03941 -0.53565 " pathEditMode="relative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11024 -0.42014 " pathEditMode="relative" ptsTypes="AA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9259E-6 L -0.15746 -0.3044 " pathEditMode="relative" ptsTypes="AA"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Где груша?</a:t>
            </a:r>
            <a:br>
              <a:rPr lang="ru-RU" dirty="0" smtClean="0"/>
            </a:br>
            <a:r>
              <a:rPr lang="ru-RU" dirty="0" smtClean="0"/>
              <a:t>Где яблоко? Где лимон?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груша.jpg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clrChange>
              <a:clrFrom>
                <a:srgbClr val="FEFDF9"/>
              </a:clrFrom>
              <a:clrTo>
                <a:srgbClr val="FEFD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1988840"/>
            <a:ext cx="3148683" cy="3951288"/>
          </a:xfrm>
        </p:spPr>
      </p:pic>
      <p:pic>
        <p:nvPicPr>
          <p:cNvPr id="5" name="Рисунок 4" descr="яблоко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3848" y="2780928"/>
            <a:ext cx="4040188" cy="3367901"/>
          </a:xfrm>
        </p:spPr>
      </p:pic>
      <p:pic>
        <p:nvPicPr>
          <p:cNvPr id="12" name="Рисунок 11" descr="445d0d4cf18b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08709" y="3212976"/>
            <a:ext cx="4235291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яблоко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6216" y="2204864"/>
            <a:ext cx="1900207" cy="1584000"/>
          </a:xfrm>
          <a:prstGeom prst="rect">
            <a:avLst/>
          </a:prstGeom>
        </p:spPr>
      </p:pic>
      <p:pic>
        <p:nvPicPr>
          <p:cNvPr id="14" name="Рисунок 13" descr="яблоко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1844824"/>
            <a:ext cx="1900206" cy="1584000"/>
          </a:xfrm>
          <a:prstGeom prst="rect">
            <a:avLst/>
          </a:prstGeom>
        </p:spPr>
      </p:pic>
      <p:pic>
        <p:nvPicPr>
          <p:cNvPr id="13" name="Рисунок 12" descr="яблоко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9" y="2276872"/>
            <a:ext cx="1900206" cy="1584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Где прячется яблоко? (предлог  «между»)</a:t>
            </a:r>
            <a:endParaRPr lang="ru-RU" sz="1600" dirty="0"/>
          </a:p>
        </p:txBody>
      </p:sp>
      <p:pic>
        <p:nvPicPr>
          <p:cNvPr id="9" name="Содержимое 8" descr="445d0d4cf18b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880000">
            <a:off x="-318890" y="3223266"/>
            <a:ext cx="2541178" cy="1728000"/>
          </a:xfrm>
        </p:spPr>
      </p:pic>
      <p:pic>
        <p:nvPicPr>
          <p:cNvPr id="10" name="Рисунок 9" descr="4753802.jpe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2492896"/>
            <a:ext cx="3596400" cy="2700000"/>
          </a:xfrm>
          <a:prstGeom prst="rect">
            <a:avLst/>
          </a:prstGeom>
        </p:spPr>
      </p:pic>
      <p:pic>
        <p:nvPicPr>
          <p:cNvPr id="11" name="Рисунок 10" descr="груш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9F4"/>
              </a:clrFrom>
              <a:clrTo>
                <a:srgbClr val="FAF9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040" y="2060848"/>
            <a:ext cx="1864695" cy="2340000"/>
          </a:xfrm>
          <a:prstGeom prst="rect">
            <a:avLst/>
          </a:prstGeom>
        </p:spPr>
      </p:pic>
      <p:pic>
        <p:nvPicPr>
          <p:cNvPr id="12" name="Рисунок 11" descr="слив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2320" y="3068960"/>
            <a:ext cx="1916349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4753802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1268760"/>
            <a:ext cx="4795200" cy="3600000"/>
          </a:xfrm>
          <a:prstGeom prst="rect">
            <a:avLst/>
          </a:prstGeom>
        </p:spPr>
      </p:pic>
      <p:pic>
        <p:nvPicPr>
          <p:cNvPr id="14" name="Рисунок 13" descr="слив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672" y="3645024"/>
            <a:ext cx="2133600" cy="1603248"/>
          </a:xfrm>
          <a:prstGeom prst="rect">
            <a:avLst/>
          </a:prstGeom>
        </p:spPr>
      </p:pic>
      <p:pic>
        <p:nvPicPr>
          <p:cNvPr id="13" name="Рисунок 12" descr="груш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DF9"/>
              </a:clrFrom>
              <a:clrTo>
                <a:srgbClr val="FEFDF9">
                  <a:alpha val="0"/>
                </a:srgbClr>
              </a:clrTo>
            </a:clrChange>
          </a:blip>
          <a:stretch>
            <a:fillRect/>
          </a:stretch>
        </p:blipFill>
        <p:spPr>
          <a:xfrm rot="1980000">
            <a:off x="4069738" y="1356985"/>
            <a:ext cx="3040875" cy="3816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фрукты спрятались за яблоком?</a:t>
            </a:r>
            <a:endParaRPr lang="ru-RU" dirty="0"/>
          </a:p>
        </p:txBody>
      </p:sp>
      <p:pic>
        <p:nvPicPr>
          <p:cNvPr id="12" name="Содержимое 11" descr="яблоко.jpg"/>
          <p:cNvPicPr>
            <a:picLocks noGrp="1" noChangeAspect="1"/>
          </p:cNvPicPr>
          <p:nvPr>
            <p:ph idx="1"/>
          </p:nvPr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1196752"/>
            <a:ext cx="6046063" cy="5040000"/>
          </a:xfrm>
        </p:spPr>
      </p:pic>
      <p:pic>
        <p:nvPicPr>
          <p:cNvPr id="16" name="Рисунок 15" descr="445d0d4cf18b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9992" y="3861048"/>
            <a:ext cx="3175000" cy="215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Где лук? Где помидор? Где огурец?</a:t>
            </a:r>
            <a:endParaRPr lang="ru-RU" dirty="0"/>
          </a:p>
        </p:txBody>
      </p:sp>
      <p:pic>
        <p:nvPicPr>
          <p:cNvPr id="6" name="Содержимое 5" descr="i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492896"/>
            <a:ext cx="2827680" cy="3096000"/>
          </a:xfrm>
        </p:spPr>
      </p:pic>
      <p:pic>
        <p:nvPicPr>
          <p:cNvPr id="7" name="Рисунок 6" descr="помидор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816" y="2132856"/>
            <a:ext cx="3426949" cy="3564000"/>
          </a:xfrm>
          <a:prstGeom prst="rect">
            <a:avLst/>
          </a:prstGeom>
        </p:spPr>
      </p:pic>
      <p:pic>
        <p:nvPicPr>
          <p:cNvPr id="8" name="Рисунок 7" descr="огурец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280000">
            <a:off x="4449045" y="2946006"/>
            <a:ext cx="3672000" cy="36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помидор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6176" y="3861048"/>
            <a:ext cx="1557698" cy="1620000"/>
          </a:xfrm>
          <a:prstGeom prst="rect">
            <a:avLst/>
          </a:prstGeom>
        </p:spPr>
      </p:pic>
      <p:pic>
        <p:nvPicPr>
          <p:cNvPr id="9" name="Рисунок 8" descr="помидор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4008" y="2420888"/>
            <a:ext cx="1557698" cy="1620000"/>
          </a:xfrm>
          <a:prstGeom prst="rect">
            <a:avLst/>
          </a:prstGeom>
        </p:spPr>
      </p:pic>
      <p:pic>
        <p:nvPicPr>
          <p:cNvPr id="8" name="Рисунок 7" descr="помидор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2852936"/>
            <a:ext cx="1557698" cy="162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прячется помидорчик?</a:t>
            </a:r>
            <a:endParaRPr lang="ru-RU" dirty="0"/>
          </a:p>
        </p:txBody>
      </p:sp>
      <p:pic>
        <p:nvPicPr>
          <p:cNvPr id="4" name="Содержимое 3" descr="i.jpe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3861048"/>
            <a:ext cx="1578240" cy="1728000"/>
          </a:xfrm>
        </p:spPr>
      </p:pic>
      <p:pic>
        <p:nvPicPr>
          <p:cNvPr id="5" name="Рисунок 4" descr="капуст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2780928"/>
            <a:ext cx="3341063" cy="2376000"/>
          </a:xfrm>
          <a:prstGeom prst="rect">
            <a:avLst/>
          </a:prstGeom>
        </p:spPr>
      </p:pic>
      <p:pic>
        <p:nvPicPr>
          <p:cNvPr id="6" name="Рисунок 5" descr="огурец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80000">
            <a:off x="4619909" y="2756830"/>
            <a:ext cx="2880000" cy="2880000"/>
          </a:xfrm>
          <a:prstGeom prst="rect">
            <a:avLst/>
          </a:prstGeom>
        </p:spPr>
      </p:pic>
      <p:pic>
        <p:nvPicPr>
          <p:cNvPr id="11" name="Рисунок 10" descr="x_3b9c71e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8264" y="3717032"/>
            <a:ext cx="2340000" cy="23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7314</TotalTime>
  <Words>75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Где растут фрукты? Где растут овощи ?</vt:lpstr>
      <vt:lpstr>Что растет на дереве?.</vt:lpstr>
      <vt:lpstr>Посади овощи на грядку.</vt:lpstr>
      <vt:lpstr>Собери фрукты в корзину, а овощи в ведро</vt:lpstr>
      <vt:lpstr>Где груша? Где яблоко? Где лимон?</vt:lpstr>
      <vt:lpstr>Где прячется яблоко? (предлог  «между»)</vt:lpstr>
      <vt:lpstr>Какие фрукты спрятались за яблоком?</vt:lpstr>
      <vt:lpstr>Где лук? Где помидор? Где огурец?</vt:lpstr>
      <vt:lpstr>Где прячется помидорчик?</vt:lpstr>
      <vt:lpstr>Какие овощи спрятались за капустой?</vt:lpstr>
      <vt:lpstr>Игра «Четвертый лишний»</vt:lpstr>
      <vt:lpstr>Какой фрукт лишний? Почему?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Где растут фрукты?</dc:title>
  <dc:creator>1</dc:creator>
  <cp:lastModifiedBy>1</cp:lastModifiedBy>
  <cp:revision>404</cp:revision>
  <dcterms:created xsi:type="dcterms:W3CDTF">2013-10-15T16:49:22Z</dcterms:created>
  <dcterms:modified xsi:type="dcterms:W3CDTF">2013-10-20T19:22:29Z</dcterms:modified>
</cp:coreProperties>
</file>