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в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33" autoAdjust="0"/>
  </p:normalViewPr>
  <p:slideViewPr>
    <p:cSldViewPr>
      <p:cViewPr>
        <p:scale>
          <a:sx n="33" d="100"/>
          <a:sy n="33" d="100"/>
        </p:scale>
        <p:origin x="-154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/>
              <a:t>Использование физкультминуток и двигательных разминок для малышей с целью профилактики нарушений осанки и плоскостопия</a:t>
            </a:r>
            <a:endParaRPr lang="ru-RU" sz="2800" cap="none" dirty="0"/>
          </a:p>
        </p:txBody>
      </p:sp>
      <p:pic>
        <p:nvPicPr>
          <p:cNvPr id="4" name="Содержимое 3" descr="190320136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143108" y="1928802"/>
            <a:ext cx="4000528" cy="2248297"/>
          </a:xfrm>
        </p:spPr>
      </p:pic>
      <p:sp>
        <p:nvSpPr>
          <p:cNvPr id="5" name="TextBox 4"/>
          <p:cNvSpPr txBox="1"/>
          <p:nvPr/>
        </p:nvSpPr>
        <p:spPr>
          <a:xfrm>
            <a:off x="4857752" y="4286256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Маидова Ф.А.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воспитатель  второй квалификационной категории</a:t>
            </a:r>
          </a:p>
          <a:p>
            <a:r>
              <a:rPr lang="ru-RU" dirty="0" smtClean="0"/>
              <a:t>ГБДОУ №8 Пушкинского района СПб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59293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2013г.</a:t>
            </a:r>
            <a:endParaRPr lang="ru-RU" dirty="0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000108"/>
            <a:ext cx="3767134" cy="207170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Нарушение осанки – частый спутник многих хронических заболеваний, проявляющихся в общей функциональной слабости, пониженном напряжении мышц и связочного аппарата. Дефекты осанки отрицательно влияют на деятельность сердца, желудка, печени, почек.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0320137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4736450" cy="2661885"/>
          </a:xfrm>
        </p:spPr>
      </p:pic>
      <p:pic>
        <p:nvPicPr>
          <p:cNvPr id="8" name="Содержимое 7" descr="200320137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5727"/>
            <a:ext cx="4041775" cy="2269584"/>
          </a:xfrm>
        </p:spPr>
      </p:pic>
      <p:sp>
        <p:nvSpPr>
          <p:cNvPr id="10" name="Прямоугольник 9"/>
          <p:cNvSpPr/>
          <p:nvPr/>
        </p:nvSpPr>
        <p:spPr>
          <a:xfrm>
            <a:off x="2214546" y="214290"/>
            <a:ext cx="45720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Часть 1.  Нарушение осанки 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78619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 колена лбом  достану</a:t>
            </a:r>
          </a:p>
          <a:p>
            <a:r>
              <a:rPr lang="ru-RU" sz="2400" dirty="0" smtClean="0"/>
              <a:t>И нисколько не устану.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Чтоб на спинке покачаться,</a:t>
            </a:r>
          </a:p>
          <a:p>
            <a:r>
              <a:rPr lang="ru-RU" sz="2400" dirty="0" smtClean="0"/>
              <a:t>Буду в мячик превращаться.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57786" y="607220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Комплекс «Встань прямо»</a:t>
            </a:r>
            <a:endParaRPr lang="ru-RU" sz="2000" dirty="0"/>
          </a:p>
        </p:txBody>
      </p:sp>
    </p:spTree>
  </p:cSld>
  <p:clrMapOvr>
    <a:masterClrMapping/>
  </p:clrMapOvr>
  <p:transition advTm="16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03201376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084168" y="2060848"/>
            <a:ext cx="2399599" cy="42697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21431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Основой профилактики и лечения нарушений осанки является общая тренировка организма ребенка, В задачи игр входят: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  укрепление опорно-двигательного аппарата, </a:t>
            </a:r>
            <a:br>
              <a:rPr lang="ru-RU" sz="1800" dirty="0" smtClean="0"/>
            </a:br>
            <a:r>
              <a:rPr lang="ru-RU" sz="1800" dirty="0" smtClean="0"/>
              <a:t> -   усиление мышечного «корсета» позвоночника, </a:t>
            </a:r>
            <a:br>
              <a:rPr lang="ru-RU" sz="1800" dirty="0" smtClean="0"/>
            </a:br>
            <a:r>
              <a:rPr lang="ru-RU" sz="1800" dirty="0" smtClean="0"/>
              <a:t> -   улучшение функций дыхания, </a:t>
            </a:r>
            <a:br>
              <a:rPr lang="ru-RU" sz="1800" dirty="0" smtClean="0"/>
            </a:br>
            <a:r>
              <a:rPr lang="ru-RU" sz="1800" dirty="0" smtClean="0"/>
              <a:t> -   сердечнососудистой системы.</a:t>
            </a:r>
            <a:endParaRPr lang="ru-RU" sz="1800" dirty="0"/>
          </a:p>
        </p:txBody>
      </p:sp>
      <p:pic>
        <p:nvPicPr>
          <p:cNvPr id="5" name="Содержимое 4" descr="20032013718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571472" y="585789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«Кошечка»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6286520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«Дотянись до солнышка»</a:t>
            </a:r>
            <a:endParaRPr lang="ru-RU" dirty="0"/>
          </a:p>
        </p:txBody>
      </p:sp>
    </p:spTree>
  </p:cSld>
  <p:clrMapOvr>
    <a:masterClrMapping/>
  </p:clrMapOvr>
  <p:transition advClick="0" advTm="1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309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FF0000"/>
                </a:solidFill>
              </a:rPr>
              <a:t>Выработке правильной осанки помогают имитационные игры на координацию движений, равновесия.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2003201375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7" name="Содержимое 6" descr="20032013751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716016" y="1196752"/>
            <a:ext cx="3930650" cy="2207934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528638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«Мишка важно так шагает, набок лапы расставляет»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717032"/>
            <a:ext cx="3932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cap="all" dirty="0" smtClean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Упражнения в играх чередуются с дыхательными упражнениями и отдыхом (релаксацией)</a:t>
            </a:r>
            <a:endParaRPr lang="ru-RU" cap="all" dirty="0">
              <a:solidFill>
                <a:srgbClr val="04617B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03201371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899592" y="1988840"/>
            <a:ext cx="3187931" cy="42519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135732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Плоскостопие чаще всего встречается у слабых, физически плохо развитых детей. Нередко нагрузка на своды стоп таких детей оказывается чрезмерной. Связки и мышцы стопы перенапрягаются, растягиваются, теряют пружинящие свойства. Своды стоп расплющиваются, опускаются, и возникает плоскостопие.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9" name="Picture 2" descr="I:\2013-03-20 001\200320137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5220072" y="2060848"/>
            <a:ext cx="2951018" cy="3931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928794" y="21429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Часть 2.  Плоскостопие</a:t>
            </a:r>
            <a:endParaRPr lang="ru-RU" b="1" i="1" u="sng" dirty="0"/>
          </a:p>
        </p:txBody>
      </p:sp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29680" cy="129221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Стопа является опорой, фундаментом тела, поэтому изменение формы стопы влияет не только на ее функцию, но и изменяет положение таза, позвоночника. Это отрицательно сказывается на осанке и общем состоянии ребенка.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2003201373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30000"/>
          </a:blip>
          <a:srcRect t="10966" b="19127"/>
          <a:stretch>
            <a:fillRect/>
          </a:stretch>
        </p:blipFill>
        <p:spPr>
          <a:xfrm>
            <a:off x="827584" y="1700808"/>
            <a:ext cx="2928958" cy="3643338"/>
          </a:xfrm>
        </p:spPr>
      </p:pic>
      <p:pic>
        <p:nvPicPr>
          <p:cNvPr id="8" name="Содержимое 7" descr="200320137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30000"/>
          </a:blip>
          <a:srcRect t="6122"/>
          <a:stretch>
            <a:fillRect/>
          </a:stretch>
        </p:blipFill>
        <p:spPr>
          <a:xfrm>
            <a:off x="4860032" y="1700808"/>
            <a:ext cx="3501154" cy="4382429"/>
          </a:xfrm>
        </p:spPr>
      </p:pic>
      <p:sp>
        <p:nvSpPr>
          <p:cNvPr id="9" name="TextBox 8"/>
          <p:cNvSpPr txBox="1"/>
          <p:nvPr/>
        </p:nvSpPr>
        <p:spPr>
          <a:xfrm>
            <a:off x="500034" y="542926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Раскатаем тесто ловко,</a:t>
            </a:r>
          </a:p>
          <a:p>
            <a:r>
              <a:rPr lang="ru-RU" dirty="0" smtClean="0"/>
              <a:t>Словно лепим мы морковку.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Ходьба по массажным дорожкам…</a:t>
            </a:r>
            <a:endParaRPr lang="ru-RU" dirty="0"/>
          </a:p>
        </p:txBody>
      </p:sp>
    </p:spTree>
  </p:cSld>
  <p:clrMapOvr>
    <a:masterClrMapping/>
  </p:clrMapOvr>
  <p:transition advClick="0" advTm="16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2013-03-19 002\19032013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43932" cy="610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3963346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Буду  в садике гулять,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Буду тело закалять.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Я здоровым быть мечтаю,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Свои мускулы качаю.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92933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2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264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Использование физкультминуток и двигательных разминок для малышей с целью профилактики нарушений осанки и плоскостопия</vt:lpstr>
      <vt:lpstr>Нарушение осанки – частый спутник многих хронических заболеваний, проявляющихся в общей функциональной слабости, пониженном напряжении мышц и связочного аппарата. Дефекты осанки отрицательно влияют на деятельность сердца, желудка, печени, почек.</vt:lpstr>
      <vt:lpstr>Основой профилактики и лечения нарушений осанки является общая тренировка организма ребенка, В задачи игр входят:   -   укрепление опорно-двигательного аппарата,   -   усиление мышечного «корсета» позвоночника,   -   улучшение функций дыхания,   -   сердечнососудистой системы.</vt:lpstr>
      <vt:lpstr>     Выработке правильной осанки помогают имитационные игры на координацию движений, равновесия.  </vt:lpstr>
      <vt:lpstr>Плоскостопие чаще всего встречается у слабых, физически плохо развитых детей. Нередко нагрузка на своды стоп таких детей оказывается чрезмерной. Связки и мышцы стопы перенапрягаются, растягиваются, теряют пружинящие свойства. Своды стоп расплющиваются, опускаются, и возникает плоскостопие.</vt:lpstr>
      <vt:lpstr>Стопа является опорой, фундаментом тела, поэтому изменение формы стопы влияет не только на ее функцию, но и изменяет положение таза, позвоночника. Это отрицательно сказывается на осанке и общем состоянии ребенка.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здоровье берегу – быть здоровым я хочу!</dc:title>
  <cp:lastModifiedBy>автор</cp:lastModifiedBy>
  <cp:revision>36</cp:revision>
  <dcterms:modified xsi:type="dcterms:W3CDTF">2013-04-15T17:54:29Z</dcterms:modified>
</cp:coreProperties>
</file>