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6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BCF7-0ECA-4A19-89E5-CE0F644EA3A6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5C37-466D-4F09-8B3D-69AB9F450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BCF7-0ECA-4A19-89E5-CE0F644EA3A6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5C37-466D-4F09-8B3D-69AB9F450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BCF7-0ECA-4A19-89E5-CE0F644EA3A6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5C37-466D-4F09-8B3D-69AB9F450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BCF7-0ECA-4A19-89E5-CE0F644EA3A6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5C37-466D-4F09-8B3D-69AB9F450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BCF7-0ECA-4A19-89E5-CE0F644EA3A6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5C37-466D-4F09-8B3D-69AB9F450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BCF7-0ECA-4A19-89E5-CE0F644EA3A6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5C37-466D-4F09-8B3D-69AB9F450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BCF7-0ECA-4A19-89E5-CE0F644EA3A6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5C37-466D-4F09-8B3D-69AB9F450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BCF7-0ECA-4A19-89E5-CE0F644EA3A6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5C37-466D-4F09-8B3D-69AB9F450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BCF7-0ECA-4A19-89E5-CE0F644EA3A6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5C37-466D-4F09-8B3D-69AB9F450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BCF7-0ECA-4A19-89E5-CE0F644EA3A6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5C37-466D-4F09-8B3D-69AB9F450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BCF7-0ECA-4A19-89E5-CE0F644EA3A6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5C37-466D-4F09-8B3D-69AB9F450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2BCF7-0ECA-4A19-89E5-CE0F644EA3A6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F5C37-466D-4F09-8B3D-69AB9F450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olina-tula.ru/images/newspost_images/14998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908720"/>
            <a:ext cx="3810000" cy="51816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Вот большой стеклянный чайник,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Очень важный, как начальник.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Вот фарфоровые чашки,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Очень хрупкие, бедняжки.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Вот фарфоровые блюдца,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Только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стукни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– разобьются.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Вот серебряные ложки,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Голова на тонкой ножке.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Вот пластмассовый поднос.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Он посуду нам принес.</a:t>
            </a: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5125928" y="2477723"/>
            <a:ext cx="500004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Посуда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58052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 Яковлева Е.М.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03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Какая посуда бывает еще?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8" name="Picture 4" descr="http://cs2.livemaster.ru/foto/large/b0e4681158-kukly-igrushki-mebel-dlya-kukly-stol-dva-st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628799"/>
            <a:ext cx="6960772" cy="522057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kamdm.ru/images/pages/advices/34/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581525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03648" y="260648"/>
            <a:ext cx="5337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Чем отличается 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3556" name="Picture 4" descr="http://www.serviz-farfor.ru/magazin/servizy-stolovye/images/madonna-perlamut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2211" y="2924944"/>
            <a:ext cx="5461789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2.labirint.ru/books/238542/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28824"/>
            <a:ext cx="7620000" cy="48291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03223" y="404665"/>
            <a:ext cx="6280116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какой сказке у хозяйки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были проблемы с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посудой?</a:t>
            </a:r>
            <a:endParaRPr lang="ru-RU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8088" y="476672"/>
            <a:ext cx="49201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Молодцы!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602" name="Picture 2" descr="http://talklove.ru/zveri/animashki_3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0981"/>
            <a:ext cx="6120680" cy="530701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132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Посуда бывает разной.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4" name="Picture 2" descr="http://kz-en.ru/Materiali/kazakhskijjazyk/zhumbak/Posud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772816"/>
            <a:ext cx="3888432" cy="2260716"/>
          </a:xfrm>
          <a:prstGeom prst="rect">
            <a:avLst/>
          </a:prstGeom>
          <a:noFill/>
        </p:spPr>
      </p:pic>
      <p:pic>
        <p:nvPicPr>
          <p:cNvPr id="3" name="Picture 2" descr="http://vsedlialady.ru/stati/internet-magazin_posud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977"/>
          <a:stretch>
            <a:fillRect/>
          </a:stretch>
        </p:blipFill>
        <p:spPr bwMode="auto">
          <a:xfrm>
            <a:off x="4608444" y="1700808"/>
            <a:ext cx="4025424" cy="2304256"/>
          </a:xfrm>
          <a:prstGeom prst="rect">
            <a:avLst/>
          </a:prstGeom>
          <a:noFill/>
        </p:spPr>
      </p:pic>
      <p:pic>
        <p:nvPicPr>
          <p:cNvPr id="8198" name="Picture 6" descr="http://www.bekker.ru/getimg/wb/17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984104"/>
            <a:ext cx="2873896" cy="2873896"/>
          </a:xfrm>
          <a:prstGeom prst="rect">
            <a:avLst/>
          </a:prstGeom>
          <a:noFill/>
        </p:spPr>
      </p:pic>
      <p:pic>
        <p:nvPicPr>
          <p:cNvPr id="8200" name="Picture 8" descr="http://www.dommoy.com.ua/images/product_images/info_images/3045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381499"/>
            <a:ext cx="2476500" cy="247650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etoday.ru/uploads/2010/10/19/%D1%87%D0%B0%D1%88%D0%BA%D0%B0%20%D1%81%D0%BE%20%D1%81%D0%B2%D0%B5%D1%87%D0%BE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6399" y="3429000"/>
            <a:ext cx="4237601" cy="2924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95536" y="620688"/>
            <a:ext cx="5598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Суп, салат, пюре, котлеты 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Подают всегда в …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http://www.domposuda.ru/images/dulevo/108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2656"/>
            <a:ext cx="3995936" cy="2661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5536" y="2852936"/>
            <a:ext cx="5328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А на чай и простоквашу 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Подставляй, дружочек, …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5328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Младшая сестра граблей,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Четыре зуба есть у ней.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Но на кухне жизнь её,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И дело знает лишь своё!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933056"/>
            <a:ext cx="5886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 Я совсем как поварешка,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Но счастливее немножко, -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Людям я милей и ближе,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Ведь меня еще и лижут!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8" name="Picture 4" descr="http://www.evrostar.ru/sites/default/files/4a240bd5d13a5f4be67785e9e4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76672"/>
            <a:ext cx="2857500" cy="2857500"/>
          </a:xfrm>
          <a:prstGeom prst="rect">
            <a:avLst/>
          </a:prstGeom>
          <a:noFill/>
        </p:spPr>
      </p:pic>
      <p:pic>
        <p:nvPicPr>
          <p:cNvPr id="6146" name="Picture 2" descr="http://www.oazi.ru/dbpics/128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86116">
            <a:off x="4860032" y="332656"/>
            <a:ext cx="2857500" cy="2857500"/>
          </a:xfrm>
          <a:prstGeom prst="rect">
            <a:avLst/>
          </a:prstGeom>
          <a:noFill/>
        </p:spPr>
      </p:pic>
      <p:pic>
        <p:nvPicPr>
          <p:cNvPr id="6150" name="Picture 6" descr="http://www.kitchen.su/images/spoon/image0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82"/>
          <a:stretch>
            <a:fillRect/>
          </a:stretch>
        </p:blipFill>
        <p:spPr bwMode="auto">
          <a:xfrm>
            <a:off x="4932040" y="2996952"/>
            <a:ext cx="3899173" cy="41804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Осторожненько, смотри,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руку ты его бери,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Не всегда и сам поймёшь,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Как порежет руку ...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29309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Крутобокий и высокий,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Ох, напьюсь сейчас я соку,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Вкуснотища – не обман,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Опустеет мой ...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http://kedem.ru/photo/articles/20090506-kitchen-knife-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060848"/>
            <a:ext cx="1905000" cy="2381250"/>
          </a:xfrm>
          <a:prstGeom prst="rect">
            <a:avLst/>
          </a:prstGeom>
          <a:noFill/>
        </p:spPr>
      </p:pic>
      <p:pic>
        <p:nvPicPr>
          <p:cNvPr id="5124" name="Picture 4" descr="http://www.kachestvo.ru/netcat_files/Image/02(3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3305944" cy="3231561"/>
          </a:xfrm>
          <a:prstGeom prst="rect">
            <a:avLst/>
          </a:prstGeom>
          <a:noFill/>
        </p:spPr>
      </p:pic>
      <p:pic>
        <p:nvPicPr>
          <p:cNvPr id="5128" name="Picture 8" descr="http://static.eva.ru/eva/240000-250000/246486/article-images/126882890638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3645024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Я пыхчу, пыхчу, пыхчу — 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Больше греться не хочу, 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Крышка громко зазвенела - 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Пейте чай! Вода вскипела! 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573016"/>
            <a:ext cx="5059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Новая посуда, а вся - в дырках</a:t>
            </a:r>
            <a:r>
              <a:rPr lang="ru-RU" b="1" dirty="0" smtClean="0"/>
              <a:t>. </a:t>
            </a:r>
            <a:endParaRPr lang="ru-RU" b="1" dirty="0"/>
          </a:p>
        </p:txBody>
      </p:sp>
      <p:pic>
        <p:nvPicPr>
          <p:cNvPr id="4098" name="Picture 2" descr="http://hitech-online.ru/bank/articles/_64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260648"/>
            <a:ext cx="3810000" cy="3810000"/>
          </a:xfrm>
          <a:prstGeom prst="rect">
            <a:avLst/>
          </a:prstGeom>
          <a:noFill/>
        </p:spPr>
      </p:pic>
      <p:pic>
        <p:nvPicPr>
          <p:cNvPr id="4100" name="Picture 4" descr="http://900igr.net/datai/predmety/Kukhnja-1.files/0030-029-Durshla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365104"/>
            <a:ext cx="4572000" cy="202882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5454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Вся макушка в дырках мелких, — Горечь горькая в тарелках. 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http://900igr.net/datai/predmety/Kukhnja-posuda-2.files/0029-028-Perechnitsa-i-solonk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063"/>
          <a:stretch>
            <a:fillRect/>
          </a:stretch>
        </p:blipFill>
        <p:spPr bwMode="auto">
          <a:xfrm>
            <a:off x="6012160" y="332656"/>
            <a:ext cx="2520280" cy="45529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9888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 кого ответа нет -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чем сварить себе обед?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На плите стоит чистюля.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Суп сварить - нужна...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 descr="Кастрюля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00" r="32801" b="20734"/>
          <a:stretch>
            <a:fillRect/>
          </a:stretch>
        </p:blipFill>
        <p:spPr bwMode="auto">
          <a:xfrm>
            <a:off x="1403648" y="3861048"/>
            <a:ext cx="4608512" cy="299695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892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Я чайник —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ворчун.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Я чайник — ворчун, хлопотун, сумасброд, </a:t>
            </a:r>
            <a:r>
              <a:rPr lang="ru-RU" sz="2800" b="1" dirty="0" smtClean="0">
                <a:solidFill>
                  <a:srgbClr val="0070C0"/>
                </a:solidFill>
              </a:rPr>
              <a:t>(Шагаем на месте.)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Я всем напоказ выставляю живот</a:t>
            </a:r>
            <a:r>
              <a:rPr lang="ru-RU" sz="2800" b="1" dirty="0" smtClean="0">
                <a:solidFill>
                  <a:srgbClr val="0070C0"/>
                </a:solidFill>
              </a:rPr>
              <a:t>, (Руки на пояс, повороты туловища </a:t>
            </a:r>
            <a:r>
              <a:rPr lang="ru-RU" sz="2800" b="1" dirty="0" err="1" smtClean="0">
                <a:solidFill>
                  <a:srgbClr val="0070C0"/>
                </a:solidFill>
              </a:rPr>
              <a:t>влево-вправо</a:t>
            </a:r>
            <a:r>
              <a:rPr lang="ru-RU" sz="2800" b="1" dirty="0" smtClean="0">
                <a:solidFill>
                  <a:srgbClr val="0070C0"/>
                </a:solidFill>
              </a:rPr>
              <a:t>.)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Я чай кипячу, клокочу и кричу</a:t>
            </a:r>
            <a:r>
              <a:rPr lang="ru-RU" sz="2800" b="1" dirty="0" smtClean="0">
                <a:solidFill>
                  <a:srgbClr val="0070C0"/>
                </a:solidFill>
              </a:rPr>
              <a:t>: (Хлопаем в ладоши.)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— Эй, люди, я с вами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почайпить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хочу! </a:t>
            </a:r>
            <a:r>
              <a:rPr lang="ru-RU" sz="2800" b="1" dirty="0" smtClean="0">
                <a:solidFill>
                  <a:srgbClr val="0070C0"/>
                </a:solidFill>
              </a:rPr>
              <a:t>(Прыжки на месте.)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4578" name="Picture 2" descr="http://animo2.ucoz.ru/_ph/14/1/191514411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293096"/>
            <a:ext cx="2520280" cy="219716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0"/>
            <a:ext cx="5720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Физкульт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минутка!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4664"/>
            <a:ext cx="4814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чем отличие?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http://www.valabor.ru/_posuda_dlya_prigotovleniya_pishchi_17161_supnitsa_quottykvaquot_s_polovnikom_15_l.18182_img_1_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340768"/>
            <a:ext cx="4111724" cy="4111724"/>
          </a:xfrm>
          <a:prstGeom prst="rect">
            <a:avLst/>
          </a:prstGeom>
          <a:noFill/>
        </p:spPr>
      </p:pic>
      <p:pic>
        <p:nvPicPr>
          <p:cNvPr id="2054" name="Picture 6" descr="http://i4.rozetka.ua/goods/5299/vitesse-ariel-vs-1582-54_52997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844824"/>
            <a:ext cx="3840158" cy="26266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544522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Супница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537321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Кастрюля</a:t>
            </a:r>
            <a:endParaRPr lang="ru-RU" sz="36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112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Your User Name</cp:lastModifiedBy>
  <cp:revision>12</cp:revision>
  <dcterms:created xsi:type="dcterms:W3CDTF">2012-11-09T16:56:00Z</dcterms:created>
  <dcterms:modified xsi:type="dcterms:W3CDTF">2012-11-10T10:37:43Z</dcterms:modified>
</cp:coreProperties>
</file>