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3" r:id="rId3"/>
    <p:sldId id="264" r:id="rId4"/>
    <p:sldId id="265" r:id="rId5"/>
    <p:sldId id="266" r:id="rId6"/>
    <p:sldId id="257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69" autoAdjust="0"/>
    <p:restoredTop sz="89922" autoAdjust="0"/>
  </p:normalViewPr>
  <p:slideViewPr>
    <p:cSldViewPr>
      <p:cViewPr>
        <p:scale>
          <a:sx n="50" d="100"/>
          <a:sy n="50" d="100"/>
        </p:scale>
        <p:origin x="-1267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77DD5-AEFB-49FA-AB81-20EDC0C2DCD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6260D-BFD7-4508-833F-47BECCBAE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6260D-BFD7-4508-833F-47BECCBAEAE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6260D-BFD7-4508-833F-47BECCBAEAE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image" Target="../media/image22.jpeg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по теме «Космос»</a:t>
            </a:r>
            <a:endParaRPr lang="ru-RU" dirty="0"/>
          </a:p>
        </p:txBody>
      </p:sp>
      <p:pic>
        <p:nvPicPr>
          <p:cNvPr id="1026" name="Picture 2" descr="C:\Users\Nina\AppData\Local\Microsoft\Windows\Temporary Internet Files\Content.IE5\O69BKYKB\MC90023202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14" y="1916832"/>
            <a:ext cx="4559034" cy="439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 лишнее?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 descr="C:\Users\Nina\AppData\Local\Microsoft\Windows\Temporary Internet Files\Content.IE5\RSEVTR0E\MC90043384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060848"/>
            <a:ext cx="1332000" cy="1332000"/>
          </a:xfrm>
          <a:prstGeom prst="rect">
            <a:avLst/>
          </a:prstGeom>
          <a:noFill/>
        </p:spPr>
      </p:pic>
      <p:pic>
        <p:nvPicPr>
          <p:cNvPr id="6" name="Picture 11" descr="C:\Users\Nina\AppData\Local\Microsoft\Windows\Temporary Internet Files\Content.IE5\QK8PNY60\MC90033099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628800"/>
            <a:ext cx="1626606" cy="1815220"/>
          </a:xfrm>
          <a:prstGeom prst="rect">
            <a:avLst/>
          </a:prstGeom>
          <a:noFill/>
        </p:spPr>
      </p:pic>
      <p:pic>
        <p:nvPicPr>
          <p:cNvPr id="7" name="Picture 14" descr="C:\Users\Nina\AppData\Local\Microsoft\Windows\Temporary Internet Files\Content.IE5\8B8Z95M7\MC90042623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005064"/>
            <a:ext cx="2561506" cy="1908000"/>
          </a:xfrm>
          <a:prstGeom prst="rect">
            <a:avLst/>
          </a:prstGeom>
          <a:noFill/>
        </p:spPr>
      </p:pic>
      <p:pic>
        <p:nvPicPr>
          <p:cNvPr id="8" name="Picture 15" descr="C:\Users\Nina\AppData\Local\Microsoft\Windows\Temporary Internet Files\Content.IE5\QK8PNY60\MC900439826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3068960"/>
            <a:ext cx="1764000" cy="1764000"/>
          </a:xfrm>
          <a:prstGeom prst="rect">
            <a:avLst/>
          </a:prstGeom>
          <a:noFill/>
        </p:spPr>
      </p:pic>
      <p:pic>
        <p:nvPicPr>
          <p:cNvPr id="9" name="Picture 16" descr="C:\Users\Nina\AppData\Local\Microsoft\Windows\Temporary Internet Files\Content.IE5\QK8PNY60\MC90032631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4509120"/>
            <a:ext cx="1830410" cy="1368000"/>
          </a:xfrm>
          <a:prstGeom prst="rect">
            <a:avLst/>
          </a:prstGeom>
          <a:noFill/>
        </p:spPr>
      </p:pic>
      <p:pic>
        <p:nvPicPr>
          <p:cNvPr id="10" name="Picture 2" descr="C:\Program Files (x86)\Microsoft Office\MEDIA\CAGCAT10\j0305257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1700808"/>
            <a:ext cx="1232550" cy="19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лишнее?</a:t>
            </a:r>
            <a:endParaRPr lang="ru-RU" dirty="0"/>
          </a:p>
        </p:txBody>
      </p:sp>
      <p:pic>
        <p:nvPicPr>
          <p:cNvPr id="2053" name="Picture 5" descr="C:\Users\Nina\AppData\Local\Microsoft\Windows\Temporary Internet Files\Content.IE5\8B8Z95M7\MM90021907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276872"/>
            <a:ext cx="2518429" cy="2556000"/>
          </a:xfrm>
          <a:prstGeom prst="rect">
            <a:avLst/>
          </a:prstGeom>
          <a:noFill/>
        </p:spPr>
      </p:pic>
      <p:pic>
        <p:nvPicPr>
          <p:cNvPr id="2063" name="Picture 15" descr="C:\Users\Nina\AppData\Local\Microsoft\Windows\Temporary Internet Files\Content.IE5\RSEVTR0E\MM900219064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861048"/>
            <a:ext cx="2766726" cy="2808000"/>
          </a:xfrm>
          <a:prstGeom prst="rect">
            <a:avLst/>
          </a:prstGeom>
          <a:noFill/>
        </p:spPr>
      </p:pic>
      <p:pic>
        <p:nvPicPr>
          <p:cNvPr id="20" name="Picture 2" descr="C:\Users\Nina\AppData\Local\Microsoft\Windows\Temporary Internet Files\Content.IE5\RSEVTR0E\MM900219062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268760"/>
            <a:ext cx="2482958" cy="2520000"/>
          </a:xfrm>
          <a:prstGeom prst="rect">
            <a:avLst/>
          </a:prstGeom>
          <a:noFill/>
        </p:spPr>
      </p:pic>
      <p:pic>
        <p:nvPicPr>
          <p:cNvPr id="2065" name="Picture 17" descr="C:\Users\Nina\AppData\Local\Microsoft\Windows\Temporary Internet Files\Content.IE5\8B8Z95M7\MM900219063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0" y="1412776"/>
            <a:ext cx="2589371" cy="2628000"/>
          </a:xfrm>
          <a:prstGeom prst="rect">
            <a:avLst/>
          </a:prstGeom>
          <a:noFill/>
        </p:spPr>
      </p:pic>
      <p:pic>
        <p:nvPicPr>
          <p:cNvPr id="2066" name="Picture 18" descr="C:\Users\Nina\AppData\Local\Microsoft\Windows\Temporary Internet Files\Content.IE5\QK8PNY60\MM900219060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4014000"/>
            <a:ext cx="2802197" cy="2844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лыбающееся лицо 9"/>
          <p:cNvSpPr/>
          <p:nvPr/>
        </p:nvSpPr>
        <p:spPr>
          <a:xfrm>
            <a:off x="5868144" y="2492896"/>
            <a:ext cx="1440000" cy="1440000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различия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                         </a:t>
            </a:r>
            <a:r>
              <a:rPr lang="ru-RU" b="1" dirty="0" smtClean="0">
                <a:solidFill>
                  <a:srgbClr val="7030A0"/>
                </a:solidFill>
              </a:rPr>
              <a:t>Ким                                        </a:t>
            </a:r>
            <a:r>
              <a:rPr lang="ru-RU" b="1" dirty="0" err="1" smtClean="0">
                <a:solidFill>
                  <a:srgbClr val="7030A0"/>
                </a:solidFill>
              </a:rPr>
              <a:t>Лим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156176" y="3861048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Арка 4"/>
          <p:cNvSpPr/>
          <p:nvPr/>
        </p:nvSpPr>
        <p:spPr>
          <a:xfrm rot="4473063">
            <a:off x="2445022" y="4110333"/>
            <a:ext cx="914400" cy="914400"/>
          </a:xfrm>
          <a:prstGeom prst="blockArc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2771800" y="4581128"/>
            <a:ext cx="576000" cy="576000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Арка 6"/>
          <p:cNvSpPr/>
          <p:nvPr/>
        </p:nvSpPr>
        <p:spPr>
          <a:xfrm rot="5155100">
            <a:off x="6547599" y="3964439"/>
            <a:ext cx="914400" cy="914400"/>
          </a:xfrm>
          <a:prstGeom prst="blockArc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Арка 7"/>
          <p:cNvSpPr/>
          <p:nvPr/>
        </p:nvSpPr>
        <p:spPr>
          <a:xfrm rot="13977555">
            <a:off x="5554997" y="3403886"/>
            <a:ext cx="914400" cy="914400"/>
          </a:xfrm>
          <a:prstGeom prst="blockArc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Улыбающееся лицо 8"/>
          <p:cNvSpPr/>
          <p:nvPr/>
        </p:nvSpPr>
        <p:spPr>
          <a:xfrm>
            <a:off x="1691680" y="2636912"/>
            <a:ext cx="1440000" cy="1440000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13845086">
            <a:off x="6085437" y="2782197"/>
            <a:ext cx="360000" cy="360000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2843329">
            <a:off x="6734570" y="2783257"/>
            <a:ext cx="360000" cy="360000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 rot="13646532">
            <a:off x="1910023" y="2927264"/>
            <a:ext cx="360000" cy="360000"/>
          </a:xfrm>
          <a:prstGeom prst="teardro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апля 13"/>
          <p:cNvSpPr/>
          <p:nvPr/>
        </p:nvSpPr>
        <p:spPr>
          <a:xfrm rot="2659396">
            <a:off x="2558309" y="2927476"/>
            <a:ext cx="360000" cy="360000"/>
          </a:xfrm>
          <a:prstGeom prst="teardrop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267744" y="3212976"/>
            <a:ext cx="360000" cy="360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444208" y="3140968"/>
            <a:ext cx="288000" cy="28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979712" y="4005064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Арка 17"/>
          <p:cNvSpPr/>
          <p:nvPr/>
        </p:nvSpPr>
        <p:spPr>
          <a:xfrm>
            <a:off x="1475656" y="2204864"/>
            <a:ext cx="914400" cy="914400"/>
          </a:xfrm>
          <a:prstGeom prst="blockArc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Арка 18"/>
          <p:cNvSpPr/>
          <p:nvPr/>
        </p:nvSpPr>
        <p:spPr>
          <a:xfrm>
            <a:off x="2411760" y="2204864"/>
            <a:ext cx="914400" cy="914400"/>
          </a:xfrm>
          <a:prstGeom prst="blockArc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Арка 19"/>
          <p:cNvSpPr/>
          <p:nvPr/>
        </p:nvSpPr>
        <p:spPr>
          <a:xfrm>
            <a:off x="6660232" y="2060848"/>
            <a:ext cx="914400" cy="914400"/>
          </a:xfrm>
          <a:prstGeom prst="blockArc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Арка 20"/>
          <p:cNvSpPr/>
          <p:nvPr/>
        </p:nvSpPr>
        <p:spPr>
          <a:xfrm>
            <a:off x="5724128" y="2060848"/>
            <a:ext cx="914400" cy="914400"/>
          </a:xfrm>
          <a:prstGeom prst="blockArc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32-конечная звезда 21"/>
          <p:cNvSpPr/>
          <p:nvPr/>
        </p:nvSpPr>
        <p:spPr>
          <a:xfrm>
            <a:off x="1403648" y="2420888"/>
            <a:ext cx="360000" cy="3600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32-конечная звезда 22"/>
          <p:cNvSpPr/>
          <p:nvPr/>
        </p:nvSpPr>
        <p:spPr>
          <a:xfrm>
            <a:off x="3059832" y="2492896"/>
            <a:ext cx="360000" cy="3600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32-конечная звезда 23"/>
          <p:cNvSpPr/>
          <p:nvPr/>
        </p:nvSpPr>
        <p:spPr>
          <a:xfrm>
            <a:off x="5652120" y="2348880"/>
            <a:ext cx="360000" cy="360000"/>
          </a:xfrm>
          <a:prstGeom prst="star3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32-конечная звезда 24"/>
          <p:cNvSpPr/>
          <p:nvPr/>
        </p:nvSpPr>
        <p:spPr>
          <a:xfrm>
            <a:off x="7308304" y="2348880"/>
            <a:ext cx="360000" cy="360000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Арка 25"/>
          <p:cNvSpPr/>
          <p:nvPr/>
        </p:nvSpPr>
        <p:spPr>
          <a:xfrm rot="17491763">
            <a:off x="1467523" y="4068939"/>
            <a:ext cx="914400" cy="914400"/>
          </a:xfrm>
          <a:prstGeom prst="blockArc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Равнобедренный треугольник 26"/>
          <p:cNvSpPr/>
          <p:nvPr/>
        </p:nvSpPr>
        <p:spPr>
          <a:xfrm rot="3705260">
            <a:off x="1838480" y="4577198"/>
            <a:ext cx="396000" cy="12240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2314228" y="4885378"/>
            <a:ext cx="468000" cy="12240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 rot="18427678">
            <a:off x="6853660" y="4496393"/>
            <a:ext cx="396000" cy="12240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6372200" y="4725144"/>
            <a:ext cx="396000" cy="12240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2195736" y="4077072"/>
            <a:ext cx="180000" cy="2160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2483768" y="4509120"/>
            <a:ext cx="180000" cy="1800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>
            <a:off x="2123728" y="4437112"/>
            <a:ext cx="180000" cy="1800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>
            <a:off x="2555776" y="4149080"/>
            <a:ext cx="180000" cy="1800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6516216" y="4293096"/>
            <a:ext cx="180000" cy="1800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6804248" y="4077072"/>
            <a:ext cx="180000" cy="1800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Блок-схема: узел 36"/>
          <p:cNvSpPr/>
          <p:nvPr/>
        </p:nvSpPr>
        <p:spPr>
          <a:xfrm>
            <a:off x="6228184" y="4437112"/>
            <a:ext cx="180000" cy="1800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6372200" y="4005064"/>
            <a:ext cx="180000" cy="1800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6660232" y="4509120"/>
            <a:ext cx="180000" cy="18000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но 1 39"/>
          <p:cNvSpPr/>
          <p:nvPr/>
        </p:nvSpPr>
        <p:spPr>
          <a:xfrm>
            <a:off x="1403648" y="4581128"/>
            <a:ext cx="576000" cy="576000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ятно 1 40"/>
          <p:cNvSpPr/>
          <p:nvPr/>
        </p:nvSpPr>
        <p:spPr>
          <a:xfrm>
            <a:off x="5436096" y="3356992"/>
            <a:ext cx="576000" cy="576000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ятно 1 41"/>
          <p:cNvSpPr/>
          <p:nvPr/>
        </p:nvSpPr>
        <p:spPr>
          <a:xfrm>
            <a:off x="6876256" y="4509120"/>
            <a:ext cx="576000" cy="576000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блако 42"/>
          <p:cNvSpPr/>
          <p:nvPr/>
        </p:nvSpPr>
        <p:spPr>
          <a:xfrm>
            <a:off x="467544" y="1628800"/>
            <a:ext cx="914400" cy="9144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блако 44"/>
          <p:cNvSpPr/>
          <p:nvPr/>
        </p:nvSpPr>
        <p:spPr>
          <a:xfrm>
            <a:off x="4499992" y="1556792"/>
            <a:ext cx="914400" cy="9144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блако 45"/>
          <p:cNvSpPr/>
          <p:nvPr/>
        </p:nvSpPr>
        <p:spPr>
          <a:xfrm>
            <a:off x="4644008" y="1772816"/>
            <a:ext cx="720000" cy="7200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блако 46"/>
          <p:cNvSpPr/>
          <p:nvPr/>
        </p:nvSpPr>
        <p:spPr>
          <a:xfrm>
            <a:off x="3491880" y="5229200"/>
            <a:ext cx="720000" cy="72000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Сколько звездочек закрыл инопланетянин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6-конечная звезда 4"/>
          <p:cNvSpPr/>
          <p:nvPr/>
        </p:nvSpPr>
        <p:spPr>
          <a:xfrm>
            <a:off x="557554" y="242088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6-конечная звезда 5"/>
          <p:cNvSpPr/>
          <p:nvPr/>
        </p:nvSpPr>
        <p:spPr>
          <a:xfrm>
            <a:off x="2339752" y="242088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6-конечная звезда 6"/>
          <p:cNvSpPr/>
          <p:nvPr/>
        </p:nvSpPr>
        <p:spPr>
          <a:xfrm>
            <a:off x="4121950" y="242088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6-конечная звезда 7"/>
          <p:cNvSpPr/>
          <p:nvPr/>
        </p:nvSpPr>
        <p:spPr>
          <a:xfrm>
            <a:off x="5904148" y="242088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6-конечная звезда 8"/>
          <p:cNvSpPr/>
          <p:nvPr/>
        </p:nvSpPr>
        <p:spPr>
          <a:xfrm>
            <a:off x="7686346" y="242088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6-конечная звезда 9"/>
          <p:cNvSpPr/>
          <p:nvPr/>
        </p:nvSpPr>
        <p:spPr>
          <a:xfrm>
            <a:off x="611560" y="368102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6-конечная звезда 10"/>
          <p:cNvSpPr/>
          <p:nvPr/>
        </p:nvSpPr>
        <p:spPr>
          <a:xfrm>
            <a:off x="2411760" y="368102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6-конечная звезда 11"/>
          <p:cNvSpPr/>
          <p:nvPr/>
        </p:nvSpPr>
        <p:spPr>
          <a:xfrm>
            <a:off x="4211960" y="368102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6-конечная звезда 12"/>
          <p:cNvSpPr/>
          <p:nvPr/>
        </p:nvSpPr>
        <p:spPr>
          <a:xfrm>
            <a:off x="5940152" y="368102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6-конечная звезда 13"/>
          <p:cNvSpPr/>
          <p:nvPr/>
        </p:nvSpPr>
        <p:spPr>
          <a:xfrm>
            <a:off x="7668344" y="368102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6-конечная звезда 14"/>
          <p:cNvSpPr/>
          <p:nvPr/>
        </p:nvSpPr>
        <p:spPr>
          <a:xfrm>
            <a:off x="611560" y="501317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6-конечная звезда 15"/>
          <p:cNvSpPr/>
          <p:nvPr/>
        </p:nvSpPr>
        <p:spPr>
          <a:xfrm>
            <a:off x="2411760" y="501317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6-конечная звезда 16"/>
          <p:cNvSpPr/>
          <p:nvPr/>
        </p:nvSpPr>
        <p:spPr>
          <a:xfrm>
            <a:off x="4139952" y="501317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6-конечная звезда 17"/>
          <p:cNvSpPr/>
          <p:nvPr/>
        </p:nvSpPr>
        <p:spPr>
          <a:xfrm>
            <a:off x="5868144" y="501317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6-конечная звезда 18"/>
          <p:cNvSpPr/>
          <p:nvPr/>
        </p:nvSpPr>
        <p:spPr>
          <a:xfrm>
            <a:off x="7524328" y="501317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8" name="Picture 6" descr="C:\Users\Nina\AppData\Local\Microsoft\Windows\Temporary Internet Files\Content.IE5\O69BKYKB\MC9004298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51344">
            <a:off x="2456397" y="1496556"/>
            <a:ext cx="4292992" cy="500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лишнее?</a:t>
            </a:r>
            <a:endParaRPr lang="ru-RU" dirty="0"/>
          </a:p>
        </p:txBody>
      </p:sp>
      <p:pic>
        <p:nvPicPr>
          <p:cNvPr id="2053" name="Picture 5" descr="C:\Users\Nina\AppData\Local\Microsoft\Windows\Temporary Internet Files\Content.IE5\O69BKYKB\MC900232691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484784"/>
            <a:ext cx="1724882" cy="1764000"/>
          </a:xfrm>
          <a:prstGeom prst="rect">
            <a:avLst/>
          </a:prstGeom>
          <a:noFill/>
        </p:spPr>
      </p:pic>
      <p:pic>
        <p:nvPicPr>
          <p:cNvPr id="2054" name="Picture 6" descr="C:\Users\Nina\AppData\Local\Microsoft\Windows\Temporary Internet Files\Content.IE5\8B8Z95M7\MC90003721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412776"/>
            <a:ext cx="1828800" cy="1805026"/>
          </a:xfrm>
          <a:prstGeom prst="rect">
            <a:avLst/>
          </a:prstGeom>
          <a:noFill/>
        </p:spPr>
      </p:pic>
      <p:pic>
        <p:nvPicPr>
          <p:cNvPr id="2055" name="Picture 7" descr="C:\Users\Nina\AppData\Local\Microsoft\Windows\Temporary Internet Files\Content.IE5\QK8PNY60\MC90003720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1484784"/>
            <a:ext cx="1828800" cy="1804111"/>
          </a:xfrm>
          <a:prstGeom prst="rect">
            <a:avLst/>
          </a:prstGeom>
          <a:noFill/>
        </p:spPr>
      </p:pic>
      <p:pic>
        <p:nvPicPr>
          <p:cNvPr id="2056" name="Picture 8" descr="C:\Users\Nina\AppData\Local\Microsoft\Windows\Temporary Internet Files\Content.IE5\RSEVTR0E\MC90003720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4005064"/>
            <a:ext cx="1748333" cy="1772107"/>
          </a:xfrm>
          <a:prstGeom prst="rect">
            <a:avLst/>
          </a:prstGeom>
          <a:noFill/>
        </p:spPr>
      </p:pic>
      <p:pic>
        <p:nvPicPr>
          <p:cNvPr id="2063" name="Picture 15" descr="C:\Users\Nina\AppData\Local\Microsoft\Windows\Temporary Internet Files\Content.IE5\RSEVTR0E\MC900441382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3717032"/>
            <a:ext cx="2194560" cy="2194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лишнее?</a:t>
            </a:r>
            <a:endParaRPr lang="ru-RU" dirty="0"/>
          </a:p>
        </p:txBody>
      </p:sp>
      <p:pic>
        <p:nvPicPr>
          <p:cNvPr id="1030" name="Picture 6" descr="C:\Users\Nina\AppData\Local\Microsoft\Windows\Temporary Internet Files\Content.IE5\RSEVTR0E\MC90035946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185072"/>
            <a:ext cx="2311153" cy="1800000"/>
          </a:xfrm>
          <a:prstGeom prst="rect">
            <a:avLst/>
          </a:prstGeom>
          <a:noFill/>
        </p:spPr>
      </p:pic>
      <p:pic>
        <p:nvPicPr>
          <p:cNvPr id="1033" name="Picture 9" descr="C:\Users\Nina\AppData\Local\Microsoft\Windows\Temporary Internet Files\Content.IE5\8B8Z95M7\MP90040541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4077072"/>
            <a:ext cx="2822400" cy="2016000"/>
          </a:xfrm>
          <a:prstGeom prst="rect">
            <a:avLst/>
          </a:prstGeom>
          <a:noFill/>
        </p:spPr>
      </p:pic>
      <p:pic>
        <p:nvPicPr>
          <p:cNvPr id="1034" name="Picture 10" descr="C:\Users\Nina\AppData\Local\Microsoft\Windows\Temporary Internet Files\Content.IE5\8B8Z95M7\MC900311976[1].wm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664708"/>
            <a:ext cx="2608794" cy="1728192"/>
          </a:xfrm>
          <a:prstGeom prst="rect">
            <a:avLst/>
          </a:prstGeom>
          <a:noFill/>
        </p:spPr>
      </p:pic>
      <p:pic>
        <p:nvPicPr>
          <p:cNvPr id="1037" name="Picture 13" descr="C:\Users\Nina\AppData\Local\Microsoft\Windows\Temporary Internet Files\Content.IE5\O69BKYKB\MP900403109[2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1664804"/>
            <a:ext cx="2582784" cy="1728000"/>
          </a:xfrm>
          <a:prstGeom prst="rect">
            <a:avLst/>
          </a:prstGeom>
          <a:noFill/>
        </p:spPr>
      </p:pic>
      <p:pic>
        <p:nvPicPr>
          <p:cNvPr id="1029" name="Picture 5" descr="C:\Users\Nina\AppData\Local\Microsoft\Windows\Temporary Internet Files\Content.IE5\QK8PNY60\MC90037107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1628804"/>
            <a:ext cx="2190648" cy="180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29</Words>
  <Application>Microsoft Office PowerPoint</Application>
  <PresentationFormat>Экран (4:3)</PresentationFormat>
  <Paragraphs>10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Игры по теме «Космос»</vt:lpstr>
      <vt:lpstr>Слайд 2</vt:lpstr>
      <vt:lpstr>Что лишнее?</vt:lpstr>
      <vt:lpstr>Найди различия</vt:lpstr>
      <vt:lpstr>Слайд 5</vt:lpstr>
      <vt:lpstr>Что лишнее?</vt:lpstr>
      <vt:lpstr>Что лишнее?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Nina</dc:creator>
  <cp:lastModifiedBy>Nina</cp:lastModifiedBy>
  <cp:revision>87</cp:revision>
  <dcterms:created xsi:type="dcterms:W3CDTF">2013-03-25T21:20:16Z</dcterms:created>
  <dcterms:modified xsi:type="dcterms:W3CDTF">2013-05-14T10:25:07Z</dcterms:modified>
</cp:coreProperties>
</file>