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8066-8B45-45C4-9DD3-12E1B8BF69BD}" type="datetimeFigureOut">
              <a:rPr lang="ru-RU" smtClean="0"/>
              <a:pPr/>
              <a:t>03.02.2013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A8B5-DCA6-4B70-B3BF-8A43EA9BAB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8066-8B45-45C4-9DD3-12E1B8BF69BD}" type="datetimeFigureOut">
              <a:rPr lang="ru-RU" smtClean="0"/>
              <a:pPr/>
              <a:t>03.02.2013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A8B5-DCA6-4B70-B3BF-8A43EA9BAB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8066-8B45-45C4-9DD3-12E1B8BF69BD}" type="datetimeFigureOut">
              <a:rPr lang="ru-RU" smtClean="0"/>
              <a:pPr/>
              <a:t>03.02.2013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A8B5-DCA6-4B70-B3BF-8A43EA9BAB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8066-8B45-45C4-9DD3-12E1B8BF69BD}" type="datetimeFigureOut">
              <a:rPr lang="ru-RU" smtClean="0"/>
              <a:pPr/>
              <a:t>03.02.2013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A8B5-DCA6-4B70-B3BF-8A43EA9BAB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8066-8B45-45C4-9DD3-12E1B8BF69BD}" type="datetimeFigureOut">
              <a:rPr lang="ru-RU" smtClean="0"/>
              <a:pPr/>
              <a:t>03.02.2013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A8B5-DCA6-4B70-B3BF-8A43EA9BAB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8066-8B45-45C4-9DD3-12E1B8BF69BD}" type="datetimeFigureOut">
              <a:rPr lang="ru-RU" smtClean="0"/>
              <a:pPr/>
              <a:t>03.02.2013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A8B5-DCA6-4B70-B3BF-8A43EA9BAB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8066-8B45-45C4-9DD3-12E1B8BF69BD}" type="datetimeFigureOut">
              <a:rPr lang="ru-RU" smtClean="0"/>
              <a:pPr/>
              <a:t>03.02.2013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A8B5-DCA6-4B70-B3BF-8A43EA9BAB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8066-8B45-45C4-9DD3-12E1B8BF69BD}" type="datetimeFigureOut">
              <a:rPr lang="ru-RU" smtClean="0"/>
              <a:pPr/>
              <a:t>03.02.2013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A8B5-DCA6-4B70-B3BF-8A43EA9BAB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8066-8B45-45C4-9DD3-12E1B8BF69BD}" type="datetimeFigureOut">
              <a:rPr lang="ru-RU" smtClean="0"/>
              <a:pPr/>
              <a:t>03.02.2013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A8B5-DCA6-4B70-B3BF-8A43EA9BAB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8066-8B45-45C4-9DD3-12E1B8BF69BD}" type="datetimeFigureOut">
              <a:rPr lang="ru-RU" smtClean="0"/>
              <a:pPr/>
              <a:t>03.02.2013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A8B5-DCA6-4B70-B3BF-8A43EA9BAB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8066-8B45-45C4-9DD3-12E1B8BF69BD}" type="datetimeFigureOut">
              <a:rPr lang="ru-RU" smtClean="0"/>
              <a:pPr/>
              <a:t>03.02.2013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A8B5-DCA6-4B70-B3BF-8A43EA9BAB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68066-8B45-45C4-9DD3-12E1B8BF69BD}" type="datetimeFigureOut">
              <a:rPr lang="ru-RU" smtClean="0"/>
              <a:pPr/>
              <a:t>03.02.2013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0A8B5-DCA6-4B70-B3BF-8A43EA9BAB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e-zoo.org/images/scotny_dvo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7393922" cy="4824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5103674"/>
            <a:ext cx="67467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Домашние животные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их детеныши.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  <p:sndAc>
      <p:stSnd loop="1">
        <p:snd r:embed="rId2" name="Zvuki-prirody-Simfoniya-fermy(muzofon.com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elxoz.net/wp-content/uploads/2008/07/uk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6211" y="0"/>
            <a:ext cx="6657789" cy="33843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76672"/>
            <a:ext cx="5076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Вместо хвостика – крючок,</a:t>
            </a:r>
          </a:p>
          <a:p>
            <a:r>
              <a:rPr lang="ru-RU" sz="2800" dirty="0" smtClean="0"/>
              <a:t>Вместо носа – пятачок,</a:t>
            </a:r>
          </a:p>
          <a:p>
            <a:r>
              <a:rPr lang="ru-RU" sz="2800" dirty="0" smtClean="0"/>
              <a:t>Пятачок дырявый,</a:t>
            </a:r>
          </a:p>
          <a:p>
            <a:r>
              <a:rPr lang="ru-RU" sz="2800" dirty="0" smtClean="0"/>
              <a:t>А крючок вертлявый.</a:t>
            </a:r>
            <a:endParaRPr lang="ru-RU" sz="2800" dirty="0"/>
          </a:p>
        </p:txBody>
      </p:sp>
      <p:pic>
        <p:nvPicPr>
          <p:cNvPr id="1034" name="Picture 10" descr="http://kumushka.com/uploads/posts/2009-09/1252055417_sviny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924944"/>
            <a:ext cx="3333750" cy="33051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11960" y="3645024"/>
            <a:ext cx="493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 называют детеныша?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yubimzi.ru/wp-content/uploads/2012/04/niderlandski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6711" y="404664"/>
            <a:ext cx="4503219" cy="4968552"/>
          </a:xfrm>
          <a:prstGeom prst="rect">
            <a:avLst/>
          </a:prstGeom>
          <a:noFill/>
        </p:spPr>
      </p:pic>
      <p:pic>
        <p:nvPicPr>
          <p:cNvPr id="1028" name="Picture 4" descr="http://pitomecdoma.ru/kroliki/cvetnoj/cvetnoj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284984"/>
            <a:ext cx="3810000" cy="29813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11960" y="551723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 называют детеныша?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486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Комочек пуха, длинное ухо, </a:t>
            </a:r>
            <a:br>
              <a:rPr lang="ru-RU" sz="3600" dirty="0" smtClean="0"/>
            </a:br>
            <a:r>
              <a:rPr lang="ru-RU" sz="3600" dirty="0" smtClean="0"/>
              <a:t>Прыгает ловко, любит морковку.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620688"/>
            <a:ext cx="2440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КОНЕЦ.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3562" name="Picture 10" descr="http://img-fotki.yandex.ru/get/6406/23869276.6f/0_92bab_2f729e91_L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9807"/>
            <a:ext cx="5255096" cy="65881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5904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Мордочка усатая,</a:t>
            </a:r>
          </a:p>
          <a:p>
            <a:r>
              <a:rPr lang="ru-RU" sz="3200" dirty="0" smtClean="0"/>
              <a:t>Шубка полосатая,</a:t>
            </a:r>
          </a:p>
          <a:p>
            <a:r>
              <a:rPr lang="ru-RU" sz="3200" dirty="0" smtClean="0"/>
              <a:t>Часто умывается,</a:t>
            </a:r>
          </a:p>
          <a:p>
            <a:r>
              <a:rPr lang="ru-RU" sz="3200" dirty="0" smtClean="0"/>
              <a:t>А с водой не знается.</a:t>
            </a:r>
            <a:endParaRPr lang="ru-RU" sz="3200" dirty="0"/>
          </a:p>
        </p:txBody>
      </p:sp>
      <p:pic>
        <p:nvPicPr>
          <p:cNvPr id="9218" name="Picture 2" descr="http://gadgets-info.ru/wp-content/uploads/2010/05/eyenimal_camer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3" y="836712"/>
            <a:ext cx="4172425" cy="44644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27984" y="5013176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 называют ее детеныша?</a:t>
            </a:r>
            <a:endParaRPr lang="ru-RU" sz="2000" dirty="0"/>
          </a:p>
        </p:txBody>
      </p:sp>
      <p:pic>
        <p:nvPicPr>
          <p:cNvPr id="9220" name="Picture 4" descr="http://ctrlc.ru/wp-content/uploads/2012/04/1325923427_domashnie-zhivotny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780928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дом чужого не пущу,</a:t>
            </a:r>
          </a:p>
          <a:p>
            <a:r>
              <a:rPr lang="ru-RU" sz="3200" dirty="0" smtClean="0"/>
              <a:t>Без хозяина грущу.</a:t>
            </a:r>
            <a:endParaRPr lang="ru-RU" sz="3200" dirty="0"/>
          </a:p>
        </p:txBody>
      </p:sp>
      <p:pic>
        <p:nvPicPr>
          <p:cNvPr id="8194" name="Picture 2" descr="http://www.minedreams.ru/pic/Melody%20and%20Righ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5" y="908721"/>
            <a:ext cx="6408743" cy="42682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5517232"/>
            <a:ext cx="4093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Как называют детеныша?</a:t>
            </a:r>
            <a:endParaRPr lang="ru-RU" dirty="0"/>
          </a:p>
        </p:txBody>
      </p:sp>
      <p:pic>
        <p:nvPicPr>
          <p:cNvPr id="8196" name="Picture 4" descr="http://yorkshirskij-terrier-foto.narod.ru/foto/yorkshirskij-terrier-super-mini-f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CCCE"/>
              </a:clrFrom>
              <a:clrTo>
                <a:srgbClr val="D2CCC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492896"/>
            <a:ext cx="2458938" cy="31660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43204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Я устраиваюсь ловко:</a:t>
            </a:r>
          </a:p>
          <a:p>
            <a:r>
              <a:rPr lang="ru-RU" sz="2400" dirty="0" smtClean="0"/>
              <a:t>У меня  с собой кладовка.</a:t>
            </a:r>
          </a:p>
          <a:p>
            <a:r>
              <a:rPr lang="ru-RU" sz="2400" dirty="0" smtClean="0"/>
              <a:t>Где кладовка?</a:t>
            </a:r>
          </a:p>
          <a:p>
            <a:r>
              <a:rPr lang="ru-RU" sz="2400" dirty="0" smtClean="0"/>
              <a:t>За </a:t>
            </a:r>
            <a:r>
              <a:rPr lang="ru-RU" sz="2400" dirty="0"/>
              <a:t>щ</a:t>
            </a:r>
            <a:r>
              <a:rPr lang="ru-RU" sz="2400" dirty="0" smtClean="0"/>
              <a:t>екой!</a:t>
            </a:r>
          </a:p>
          <a:p>
            <a:r>
              <a:rPr lang="ru-RU" sz="2400" dirty="0" smtClean="0"/>
              <a:t>Вот я хитренький какой!</a:t>
            </a:r>
          </a:p>
          <a:p>
            <a:endParaRPr lang="ru-RU" dirty="0"/>
          </a:p>
        </p:txBody>
      </p:sp>
      <p:pic>
        <p:nvPicPr>
          <p:cNvPr id="7170" name="Picture 2" descr="http://super-pets.narod.ru/back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0"/>
            <a:ext cx="3923928" cy="435031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4008" y="4509120"/>
            <a:ext cx="4093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Как называют детеныша?</a:t>
            </a:r>
            <a:endParaRPr lang="ru-RU" sz="2800" dirty="0"/>
          </a:p>
        </p:txBody>
      </p:sp>
      <p:pic>
        <p:nvPicPr>
          <p:cNvPr id="7172" name="Picture 4" descr="http://family-tale.ru/pic/homa-2.jpg"/>
          <p:cNvPicPr>
            <a:picLocks noChangeAspect="1" noChangeArrowheads="1"/>
          </p:cNvPicPr>
          <p:nvPr/>
        </p:nvPicPr>
        <p:blipFill>
          <a:blip r:embed="rId3" cstate="print"/>
          <a:srcRect l="9630" t="15750" r="20549" b="11801"/>
          <a:stretch>
            <a:fillRect/>
          </a:stretch>
        </p:blipFill>
        <p:spPr bwMode="auto">
          <a:xfrm>
            <a:off x="245258" y="3284984"/>
            <a:ext cx="4085672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Посреди двора</a:t>
            </a:r>
          </a:p>
          <a:p>
            <a:r>
              <a:rPr lang="ru-RU" sz="2800" dirty="0" smtClean="0"/>
              <a:t>Стоит копна:</a:t>
            </a:r>
          </a:p>
          <a:p>
            <a:r>
              <a:rPr lang="ru-RU" sz="2800" dirty="0" smtClean="0"/>
              <a:t>Спереди вилы,</a:t>
            </a:r>
          </a:p>
          <a:p>
            <a:r>
              <a:rPr lang="ru-RU" sz="2800" dirty="0" smtClean="0"/>
              <a:t>Сзади - метла.</a:t>
            </a:r>
            <a:endParaRPr lang="ru-RU" sz="2800" dirty="0"/>
          </a:p>
        </p:txBody>
      </p:sp>
      <p:pic>
        <p:nvPicPr>
          <p:cNvPr id="6146" name="Picture 2" descr="http://900igr.net/datai/zhivotnye/Domashnie-5.files/0009-010-Korov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32656"/>
            <a:ext cx="5760640" cy="39744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3928" y="4005064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 называют детеныша?</a:t>
            </a:r>
            <a:endParaRPr lang="ru-RU" sz="3200" dirty="0"/>
          </a:p>
        </p:txBody>
      </p:sp>
      <p:pic>
        <p:nvPicPr>
          <p:cNvPr id="6148" name="Picture 4" descr="http://900igr.net/datas/zhivotnye/Domashnie-7.files/0003-003-Korova-teljonok-poni-variant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35626"/>
            <a:ext cx="3491880" cy="41223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4824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Я копытами стучу, стучу.</a:t>
            </a:r>
          </a:p>
          <a:p>
            <a:r>
              <a:rPr lang="ru-RU" sz="2800" dirty="0" smtClean="0"/>
              <a:t>Я скачу, скачу.</a:t>
            </a:r>
          </a:p>
          <a:p>
            <a:r>
              <a:rPr lang="ru-RU" sz="2800" dirty="0" smtClean="0"/>
              <a:t>Грива вьется на ветру.</a:t>
            </a:r>
          </a:p>
          <a:p>
            <a:r>
              <a:rPr lang="ru-RU" sz="2800" dirty="0" smtClean="0"/>
              <a:t>Кто это?</a:t>
            </a:r>
            <a:endParaRPr lang="ru-RU" sz="2800" dirty="0"/>
          </a:p>
        </p:txBody>
      </p:sp>
      <p:pic>
        <p:nvPicPr>
          <p:cNvPr id="5122" name="Picture 2" descr="http://xn--80aidjiifsq6f.xn--p1ai/sites/default/files/jr/poroda/suffolk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332656"/>
            <a:ext cx="5184576" cy="394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76056" y="4149080"/>
            <a:ext cx="4067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Как называют детеныша?</a:t>
            </a:r>
            <a:endParaRPr lang="ru-RU" sz="2800" dirty="0"/>
          </a:p>
        </p:txBody>
      </p:sp>
      <p:pic>
        <p:nvPicPr>
          <p:cNvPr id="5124" name="Picture 4" descr="http://s-marshak.ru/art/post/lebedev/lebedev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772816"/>
            <a:ext cx="350520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ane-endspygmygoats.co.uk/Images/Lane%20Ends%20Pygmy%20Goats%20Horns%20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1" y="0"/>
            <a:ext cx="4283969" cy="54665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518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Идет, идет, бородой трясет,</a:t>
            </a:r>
          </a:p>
          <a:p>
            <a:r>
              <a:rPr lang="ru-RU" sz="3200" dirty="0" smtClean="0"/>
              <a:t>Травки просит:</a:t>
            </a:r>
          </a:p>
          <a:p>
            <a:r>
              <a:rPr lang="ru-RU" sz="3200" dirty="0" smtClean="0"/>
              <a:t>« </a:t>
            </a:r>
            <a:r>
              <a:rPr lang="ru-RU" sz="3200" dirty="0" err="1" smtClean="0"/>
              <a:t>Ме-ме-ме</a:t>
            </a:r>
            <a:r>
              <a:rPr lang="ru-RU" sz="3200" dirty="0" smtClean="0"/>
              <a:t>, дай-ка травки мне –</a:t>
            </a:r>
            <a:r>
              <a:rPr lang="ru-RU" sz="3200" dirty="0" err="1" smtClean="0"/>
              <a:t>е-е</a:t>
            </a:r>
            <a:r>
              <a:rPr lang="ru-RU" sz="3200" dirty="0" smtClean="0"/>
              <a:t>».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5589240"/>
            <a:ext cx="4093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Как называют детеныша?</a:t>
            </a:r>
            <a:endParaRPr lang="ru-RU" sz="2800" dirty="0"/>
          </a:p>
        </p:txBody>
      </p:sp>
      <p:pic>
        <p:nvPicPr>
          <p:cNvPr id="4100" name="Picture 4" descr="http://900igr.net/Detskie_prezentatsii/biologiya/Domashnie_-_na_ferme.files/slide0018_image0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636911"/>
            <a:ext cx="3312368" cy="423983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datai/zhivotnye/Domashnie-6.files/0007-007-Ovts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0"/>
            <a:ext cx="4427984" cy="44279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476672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 горам, по долам</a:t>
            </a:r>
          </a:p>
          <a:p>
            <a:r>
              <a:rPr lang="ru-RU" sz="3600" dirty="0" smtClean="0"/>
              <a:t>Ходит шуба, да кафтан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4509120"/>
            <a:ext cx="4093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Как называют детеныша?</a:t>
            </a:r>
            <a:endParaRPr lang="ru-RU" sz="2800" dirty="0"/>
          </a:p>
        </p:txBody>
      </p:sp>
      <p:pic>
        <p:nvPicPr>
          <p:cNvPr id="3076" name="Picture 4" descr="Ягненок. Ягненок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564904"/>
            <a:ext cx="3004470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сел. Осел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0"/>
            <a:ext cx="4464496" cy="45851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41764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Сер, да не волк,</a:t>
            </a:r>
          </a:p>
          <a:p>
            <a:r>
              <a:rPr lang="ru-RU" sz="3200" dirty="0" smtClean="0"/>
              <a:t>Длинноух, да не заяц, </a:t>
            </a:r>
          </a:p>
          <a:p>
            <a:r>
              <a:rPr lang="ru-RU" sz="3200" dirty="0" smtClean="0"/>
              <a:t>С копытами, да не лошадь?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У осла не может быть</a:t>
            </a:r>
          </a:p>
          <a:p>
            <a:r>
              <a:rPr lang="ru-RU" sz="3200" dirty="0" smtClean="0"/>
              <a:t>детеныша. Он гибрид</a:t>
            </a:r>
          </a:p>
          <a:p>
            <a:r>
              <a:rPr lang="ru-RU" sz="3200" dirty="0" smtClean="0"/>
              <a:t>лошади и мула. Он не </a:t>
            </a:r>
            <a:r>
              <a:rPr lang="ru-RU" sz="3200" dirty="0" err="1" smtClean="0"/>
              <a:t>детоспособный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210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Your User Name</cp:lastModifiedBy>
  <cp:revision>15</cp:revision>
  <dcterms:created xsi:type="dcterms:W3CDTF">2012-10-24T05:42:02Z</dcterms:created>
  <dcterms:modified xsi:type="dcterms:W3CDTF">2013-02-03T15:26:15Z</dcterms:modified>
</cp:coreProperties>
</file>