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125846-3E27-4D7E-A9EA-2B180AD6F91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943D52-6AE1-4E7B-9642-00A273A0DD4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5024" cy="3200400"/>
          </a:xfrm>
        </p:spPr>
        <p:txBody>
          <a:bodyPr>
            <a:norm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Правила дорожного движения для малышей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228536"/>
            <a:ext cx="4104456" cy="3368816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Презентация </a:t>
            </a:r>
          </a:p>
          <a:p>
            <a:pPr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 дню открытых дверей </a:t>
            </a:r>
          </a:p>
          <a:p>
            <a:pPr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дорожному движению</a:t>
            </a:r>
          </a:p>
          <a:p>
            <a:pPr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Автор: воспитатель </a:t>
            </a:r>
          </a:p>
          <a:p>
            <a:pPr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ГБОУ 762</a:t>
            </a:r>
          </a:p>
          <a:p>
            <a:pPr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ИВАЩЕНКО Л.П.</a:t>
            </a:r>
          </a:p>
          <a:p>
            <a:endParaRPr lang="ru-RU" dirty="0"/>
          </a:p>
        </p:txBody>
      </p:sp>
      <p:pic>
        <p:nvPicPr>
          <p:cNvPr id="5" name="Рисунок 4" descr="090572b36aa3feb7c6fda2210daa05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4320480" cy="42484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6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6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3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1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7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300"/>
                            </p:stCondLst>
                            <p:childTnLst>
                              <p:par>
                                <p:cTn id="4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400"/>
                            </p:stCondLst>
                            <p:childTnLst>
                              <p:par>
                                <p:cTn id="4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886987_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48680"/>
            <a:ext cx="8352928" cy="59766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8-008-Kakie-pravila-narushili-d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7992888" cy="54726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6229eb02ed7d42a97920bd9bd2b9f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620688"/>
            <a:ext cx="6912768" cy="55446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7848873" cy="5544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3822576" cy="504056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3600" dirty="0" smtClean="0"/>
              <a:t>Мы откроем эту книжку </a:t>
            </a:r>
            <a:br>
              <a:rPr lang="ru-RU" sz="3600" dirty="0" smtClean="0"/>
            </a:br>
            <a:r>
              <a:rPr lang="ru-RU" sz="3600" dirty="0" smtClean="0"/>
              <a:t>и увидим там</a:t>
            </a:r>
            <a:br>
              <a:rPr lang="ru-RU" sz="3600" dirty="0" smtClean="0"/>
            </a:br>
            <a:r>
              <a:rPr lang="ru-RU" sz="3600" dirty="0" smtClean="0"/>
              <a:t> мальчишку.</a:t>
            </a:r>
            <a:br>
              <a:rPr lang="ru-RU" sz="3600" dirty="0" smtClean="0"/>
            </a:br>
            <a:r>
              <a:rPr lang="ru-RU" sz="3600" dirty="0" smtClean="0"/>
              <a:t>Со смешным человечком</a:t>
            </a:r>
            <a:br>
              <a:rPr lang="ru-RU" sz="3600" dirty="0" smtClean="0"/>
            </a:br>
            <a:r>
              <a:rPr lang="ru-RU" sz="3600" dirty="0" smtClean="0"/>
              <a:t> гордо</a:t>
            </a:r>
            <a:br>
              <a:rPr lang="ru-RU" sz="3600" dirty="0" smtClean="0"/>
            </a:br>
            <a:r>
              <a:rPr lang="ru-RU" sz="3600" dirty="0" smtClean="0"/>
              <a:t>Он вышел на</a:t>
            </a:r>
            <a:br>
              <a:rPr lang="ru-RU" sz="3600" dirty="0" smtClean="0"/>
            </a:br>
            <a:r>
              <a:rPr lang="ru-RU" sz="3600" dirty="0" smtClean="0"/>
              <a:t> шумную улицу города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3228536"/>
            <a:ext cx="367208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7" descr="светофор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79912" y="620712"/>
            <a:ext cx="4967213" cy="5688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158417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По незнакомым улицам как правильно идти?</a:t>
            </a:r>
            <a:br>
              <a:rPr lang="ru-RU" sz="3200" dirty="0" smtClean="0"/>
            </a:br>
            <a:r>
              <a:rPr lang="ru-RU" sz="3200" dirty="0" smtClean="0"/>
              <a:t>Знаток всех правил </a:t>
            </a:r>
            <a:r>
              <a:rPr lang="ru-RU" sz="3200" dirty="0" err="1" smtClean="0"/>
              <a:t>Карлсон</a:t>
            </a:r>
            <a:r>
              <a:rPr lang="ru-RU" sz="3200" dirty="0" smtClean="0"/>
              <a:t> машины сбил с пути</a:t>
            </a:r>
            <a:r>
              <a:rPr lang="ru-RU" sz="3200" dirty="0" smtClean="0"/>
              <a:t>…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1"/>
            <a:ext cx="8064895" cy="439248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77281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Здесь, конечно, не до смеха. </a:t>
            </a:r>
            <a:br>
              <a:rPr lang="ru-RU" sz="3200" dirty="0" smtClean="0"/>
            </a:br>
            <a:r>
              <a:rPr lang="ru-RU" sz="3200" dirty="0" smtClean="0"/>
              <a:t>Но нельзя щенка винить- за собакой человеку полагается следить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8319839" cy="455223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16561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Как же так? Неловко вышло: по привычке сел на крышу. Переходом пренебрёг – и пропеллер не помог.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8136904" cy="4537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424936" cy="141277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Гляди, малыш, я полетел и – никаких хлопот..</a:t>
            </a:r>
            <a:br>
              <a:rPr lang="ru-RU" sz="3200" dirty="0" smtClean="0"/>
            </a:br>
            <a:r>
              <a:rPr lang="ru-RU" sz="3200" dirty="0" smtClean="0"/>
              <a:t>А для тебя и для щенка – подземный переход!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775"/>
            <a:ext cx="8427789" cy="4895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3534544" cy="482453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Ребята,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как </a:t>
            </a:r>
            <a:r>
              <a:rPr lang="ru-RU" sz="3600" dirty="0" smtClean="0"/>
              <a:t>же нам себя </a:t>
            </a:r>
            <a:br>
              <a:rPr lang="ru-RU" sz="3600" dirty="0" smtClean="0"/>
            </a:br>
            <a:r>
              <a:rPr lang="ru-RU" sz="3600" dirty="0" smtClean="0"/>
              <a:t>правильно  вести на улицах города?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Помогите нам</a:t>
            </a:r>
            <a:r>
              <a:rPr lang="ru-RU" sz="3600" dirty="0" smtClean="0"/>
              <a:t>!!!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3228536"/>
            <a:ext cx="29520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404664"/>
            <a:ext cx="4173537" cy="612068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2958480" cy="4320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Для чего людям нужны правила дорожного движения?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228536"/>
            <a:ext cx="4104128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pravila dvije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60648"/>
            <a:ext cx="5027859" cy="64087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1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886094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8136904" cy="5805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82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Правила дорожного движения для малышей</vt:lpstr>
      <vt:lpstr>Мы откроем эту книжку  и увидим там  мальчишку. Со смешным человечком  гордо Он вышел на  шумную улицу города</vt:lpstr>
      <vt:lpstr>По незнакомым улицам как правильно идти? Знаток всех правил Карлсон машины сбил с пути…</vt:lpstr>
      <vt:lpstr>Здесь, конечно, не до смеха.  Но нельзя щенка винить- за собакой человеку полагается следить.</vt:lpstr>
      <vt:lpstr>Как же так? Неловко вышло: по привычке сел на крышу. Переходом пренебрёг – и пропеллер не помог.</vt:lpstr>
      <vt:lpstr>Гляди, малыш, я полетел и – никаких хлопот.. А для тебя и для щенка – подземный переход!</vt:lpstr>
      <vt:lpstr>Ребята,  как же нам себя  правильно  вести на улицах города?  Помогите нам!!! </vt:lpstr>
      <vt:lpstr>Для чего людям нужны правила дорожного движения? 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2013-04-15T15:50:16Z</dcterms:created>
  <dcterms:modified xsi:type="dcterms:W3CDTF">2013-04-15T17:31:48Z</dcterms:modified>
</cp:coreProperties>
</file>