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88" autoAdjust="0"/>
    <p:restoredTop sz="94660"/>
  </p:normalViewPr>
  <p:slideViewPr>
    <p:cSldViewPr>
      <p:cViewPr varScale="1">
        <p:scale>
          <a:sx n="106" d="100"/>
          <a:sy n="106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4C746-E489-411C-BC43-B2115D525E0A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4BAF2-BE36-4176-864E-136BDC5EE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4BAF2-BE36-4176-864E-136BDC5EEAD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8229600" cy="1828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Экологический марафон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789040"/>
            <a:ext cx="8424936" cy="2664296"/>
          </a:xfrm>
        </p:spPr>
        <p:txBody>
          <a:bodyPr anchor="t">
            <a:noAutofit/>
          </a:bodyPr>
          <a:lstStyle/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ЮГРА – МОЯ ПЛАНЕТА</a:t>
            </a:r>
          </a:p>
          <a:p>
            <a:pPr algn="ctr"/>
            <a:endParaRPr lang="ru-RU" sz="4800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МАДОУ ДСКВ №1 «СКАЗКА»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512168"/>
          </a:xfrm>
        </p:spPr>
        <p:txBody>
          <a:bodyPr>
            <a:noAutofit/>
          </a:bodyPr>
          <a:lstStyle/>
          <a:p>
            <a:pPr algn="ctr"/>
            <a:r>
              <a:rPr lang="ru-RU" sz="2400" u="sng" spc="3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РОДИТЕЛЬСКОЕ СОБРАНИЕ</a:t>
            </a:r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sz="20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«ПЕДАГОГИЧЕСКОЕ СОТРУДНИЧЕСТВО ДЕТСКОГО САДА </a:t>
            </a:r>
            <a:br>
              <a:rPr lang="ru-RU" sz="20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СЕМЬИ ПО ВОСПИТАНИЮ У ДЕТЕЙ </a:t>
            </a:r>
            <a:br>
              <a:rPr lang="ru-RU" sz="20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БЕРЕЖНОГО ОТНОШЕНИЯ К МИРУ ПРИРОДЫ»</a:t>
            </a:r>
            <a:endParaRPr lang="ru-RU" sz="1800" b="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g0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786322"/>
            <a:ext cx="1524521" cy="1080120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F:\фото к акции\DSC047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3116"/>
            <a:ext cx="2357454" cy="1928826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F:\фото к акции\DSC04723.JPG"/>
          <p:cNvPicPr/>
          <p:nvPr/>
        </p:nvPicPr>
        <p:blipFill>
          <a:blip r:embed="rId4" cstate="print"/>
          <a:srcRect l="11705" t="19231" r="-53"/>
          <a:stretch>
            <a:fillRect/>
          </a:stretch>
        </p:blipFill>
        <p:spPr bwMode="auto">
          <a:xfrm>
            <a:off x="3214678" y="2143116"/>
            <a:ext cx="2622872" cy="1914529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F:\фото к акции\DSC04729.JPG"/>
          <p:cNvPicPr/>
          <p:nvPr/>
        </p:nvPicPr>
        <p:blipFill>
          <a:blip r:embed="rId5" cstate="print"/>
          <a:srcRect l="8772" t="11636" r="13743"/>
          <a:stretch>
            <a:fillRect/>
          </a:stretch>
        </p:blipFill>
        <p:spPr bwMode="auto">
          <a:xfrm>
            <a:off x="6072198" y="2143116"/>
            <a:ext cx="2524125" cy="1943105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F:\фото к акции\DSC04736.JPG"/>
          <p:cNvPicPr/>
          <p:nvPr/>
        </p:nvPicPr>
        <p:blipFill>
          <a:blip r:embed="rId6" cstate="print"/>
          <a:srcRect t="1558" r="11650" b="24786"/>
          <a:stretch>
            <a:fillRect/>
          </a:stretch>
        </p:blipFill>
        <p:spPr bwMode="auto">
          <a:xfrm>
            <a:off x="785786" y="3929066"/>
            <a:ext cx="2286016" cy="2114549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C:\Users\Чернухин\Desktop\Работа\фото к акции\DSC04748.JPG"/>
          <p:cNvPicPr/>
          <p:nvPr/>
        </p:nvPicPr>
        <p:blipFill>
          <a:blip r:embed="rId7" cstate="print"/>
          <a:srcRect l="12827" t="1709"/>
          <a:stretch>
            <a:fillRect/>
          </a:stretch>
        </p:blipFill>
        <p:spPr bwMode="auto">
          <a:xfrm>
            <a:off x="4429124" y="3929066"/>
            <a:ext cx="2143140" cy="2143140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25144"/>
            <a:ext cx="8183880" cy="1483608"/>
          </a:xfrm>
        </p:spPr>
        <p:txBody>
          <a:bodyPr anchor="t">
            <a:normAutofit/>
          </a:bodyPr>
          <a:lstStyle/>
          <a:p>
            <a:pPr algn="ctr"/>
            <a:r>
              <a:rPr lang="ru-RU" sz="2700" u="sng" spc="300" dirty="0" smtClean="0"/>
              <a:t>Стендовая консультация </a:t>
            </a:r>
            <a:r>
              <a:rPr lang="ru-RU" sz="3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«Экологическое образование в ДОУ»</a:t>
            </a:r>
            <a:endPara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C:\Users\Чернухин\Desktop\Работа\фото к акции\DSC04703.JPG"/>
          <p:cNvPicPr/>
          <p:nvPr/>
        </p:nvPicPr>
        <p:blipFill>
          <a:blip r:embed="rId2" cstate="print"/>
          <a:srcRect l="12563" t="2644" r="1256" b="17428"/>
          <a:stretch>
            <a:fillRect/>
          </a:stretch>
        </p:blipFill>
        <p:spPr bwMode="auto">
          <a:xfrm>
            <a:off x="6286512" y="714356"/>
            <a:ext cx="2162175" cy="2419350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img05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71480"/>
            <a:ext cx="1525385" cy="1080655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C:\Users\Чернухин\Desktop\Работа\фото к акции\DSC04704.JPG"/>
          <p:cNvPicPr/>
          <p:nvPr/>
        </p:nvPicPr>
        <p:blipFill>
          <a:blip r:embed="rId4" cstate="print"/>
          <a:srcRect t="3419" r="9567" b="5769"/>
          <a:stretch>
            <a:fillRect/>
          </a:stretch>
        </p:blipFill>
        <p:spPr bwMode="auto">
          <a:xfrm>
            <a:off x="2214546" y="1214422"/>
            <a:ext cx="3571875" cy="3124200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08912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u="sng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и распространение </a:t>
            </a:r>
            <a:br>
              <a:rPr lang="ru-RU" u="sng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u="sng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тематического календаря</a:t>
            </a:r>
            <a:br>
              <a:rPr lang="ru-RU" u="sng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0" dirty="0" smtClean="0"/>
              <a:t> </a:t>
            </a:r>
            <a:r>
              <a:rPr lang="ru-RU" sz="3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«Береги природу» </a:t>
            </a:r>
            <a:r>
              <a:rPr lang="ru-RU" sz="3100" b="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img0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643446"/>
            <a:ext cx="1525385" cy="1080655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u="sng" spc="300" dirty="0" smtClean="0"/>
              <a:t>Экологическая акция </a:t>
            </a:r>
            <a:r>
              <a:rPr lang="ru-RU" sz="3100" spc="300" dirty="0" smtClean="0"/>
              <a:t/>
            </a:r>
            <a:br>
              <a:rPr lang="ru-RU" sz="3100" spc="300" dirty="0" smtClean="0"/>
            </a:br>
            <a:r>
              <a:rPr lang="ru-RU" b="0" dirty="0" smtClean="0">
                <a:effectLst/>
              </a:rPr>
              <a:t>«Каждой птичке по домику»</a:t>
            </a:r>
            <a:br>
              <a:rPr lang="ru-RU" b="0" dirty="0" smtClean="0">
                <a:effectLst/>
              </a:rPr>
            </a:br>
            <a:endParaRPr lang="ru-RU" b="0" dirty="0">
              <a:effectLst/>
            </a:endParaRPr>
          </a:p>
        </p:txBody>
      </p:sp>
      <p:pic>
        <p:nvPicPr>
          <p:cNvPr id="8" name="Picture 2" descr="img05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1525385" cy="1080655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C:\Users\Чернухин\Desktop\Работа\фото к акции\DSC04777.JPG"/>
          <p:cNvPicPr/>
          <p:nvPr/>
        </p:nvPicPr>
        <p:blipFill>
          <a:blip r:embed="rId3" cstate="print"/>
          <a:srcRect t="23932" r="3474"/>
          <a:stretch>
            <a:fillRect/>
          </a:stretch>
        </p:blipFill>
        <p:spPr bwMode="auto">
          <a:xfrm rot="21274707">
            <a:off x="3143240" y="642918"/>
            <a:ext cx="2357453" cy="1785950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C:\Users\Чернухин\Desktop\Работа\фото к акции\DSC04790.JPG"/>
          <p:cNvPicPr/>
          <p:nvPr/>
        </p:nvPicPr>
        <p:blipFill>
          <a:blip r:embed="rId4" cstate="print"/>
          <a:srcRect l="5933" t="12393" r="3526"/>
          <a:stretch>
            <a:fillRect/>
          </a:stretch>
        </p:blipFill>
        <p:spPr bwMode="auto">
          <a:xfrm rot="569417">
            <a:off x="6132970" y="740256"/>
            <a:ext cx="2195511" cy="1785950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C:\Users\Чернухин\Desktop\Работа\фото к акции\DSC04804.JPG"/>
          <p:cNvPicPr/>
          <p:nvPr/>
        </p:nvPicPr>
        <p:blipFill>
          <a:blip r:embed="rId5" cstate="print"/>
          <a:srcRect t="2500" r="10000"/>
          <a:stretch>
            <a:fillRect/>
          </a:stretch>
        </p:blipFill>
        <p:spPr bwMode="auto">
          <a:xfrm>
            <a:off x="500034" y="1785926"/>
            <a:ext cx="2071702" cy="1785950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C:\Users\Чернухин\Desktop\Работа\фото к акции\DSC04812.JPG"/>
          <p:cNvPicPr/>
          <p:nvPr/>
        </p:nvPicPr>
        <p:blipFill>
          <a:blip r:embed="rId6" cstate="print"/>
          <a:srcRect t="25532"/>
          <a:stretch>
            <a:fillRect/>
          </a:stretch>
        </p:blipFill>
        <p:spPr bwMode="auto">
          <a:xfrm>
            <a:off x="6286512" y="3071810"/>
            <a:ext cx="2266950" cy="1666875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C:\Users\Чернухин\Desktop\Работа\фото к акции\DSC04814.JPG"/>
          <p:cNvPicPr/>
          <p:nvPr/>
        </p:nvPicPr>
        <p:blipFill>
          <a:blip r:embed="rId7" cstate="print"/>
          <a:srcRect l="31105" t="30769" r="13778"/>
          <a:stretch>
            <a:fillRect/>
          </a:stretch>
        </p:blipFill>
        <p:spPr bwMode="auto">
          <a:xfrm>
            <a:off x="928662" y="3143248"/>
            <a:ext cx="1995490" cy="1828802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C:\Users\Чернухин\Desktop\Работа\фото к акции\DSC04817.JPG"/>
          <p:cNvPicPr/>
          <p:nvPr/>
        </p:nvPicPr>
        <p:blipFill>
          <a:blip r:embed="rId8" cstate="print"/>
          <a:srcRect t="25000" r="2833"/>
          <a:stretch>
            <a:fillRect/>
          </a:stretch>
        </p:blipFill>
        <p:spPr bwMode="auto">
          <a:xfrm>
            <a:off x="3143240" y="2786058"/>
            <a:ext cx="2786082" cy="2071702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3400"/>
            <a:ext cx="7899024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u="sng" spc="300" dirty="0" smtClean="0"/>
              <a:t>Театральный вечер</a:t>
            </a:r>
            <a:br>
              <a:rPr lang="ru-RU" sz="3100" u="sng" spc="300" dirty="0" smtClean="0"/>
            </a:br>
            <a:r>
              <a:rPr lang="ru-RU" sz="3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Приходите</a:t>
            </a:r>
            <a:r>
              <a:rPr lang="ru-RU" sz="3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 нам в театр»</a:t>
            </a:r>
            <a:endParaRPr lang="ru-RU" sz="31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img0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000636"/>
            <a:ext cx="1525385" cy="1080655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Содержимое 8" descr="C:\Users\Чернухин\Desktop\Работа\Конкурсы\114CDPFP\IMGA0155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71612"/>
            <a:ext cx="2024050" cy="1725961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Чернухин\Desktop\Работа\Конкурсы\114CDPFP\IMGA01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571612"/>
            <a:ext cx="2000264" cy="1714512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C:\Users\Чернухин\Desktop\Работа\Конкурсы\114CDPFP\IMGA0160.JPG"/>
          <p:cNvPicPr/>
          <p:nvPr/>
        </p:nvPicPr>
        <p:blipFill>
          <a:blip r:embed="rId5" cstate="print"/>
          <a:srcRect l="11545" t="10541" r="13897"/>
          <a:stretch>
            <a:fillRect/>
          </a:stretch>
        </p:blipFill>
        <p:spPr bwMode="auto">
          <a:xfrm>
            <a:off x="5929322" y="1500174"/>
            <a:ext cx="2047875" cy="1785950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C:\Users\Чернухин\Desktop\Работа\Конкурсы\114CDPFP\IMGA0175.JPG"/>
          <p:cNvPicPr/>
          <p:nvPr/>
        </p:nvPicPr>
        <p:blipFill>
          <a:blip r:embed="rId6" cstate="print"/>
          <a:srcRect l="7857" t="7977"/>
          <a:stretch>
            <a:fillRect/>
          </a:stretch>
        </p:blipFill>
        <p:spPr bwMode="auto">
          <a:xfrm>
            <a:off x="428596" y="3571876"/>
            <a:ext cx="2143140" cy="1643074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C:\Users\Чернухин\Desktop\Работа\Конкурсы\114CDPFP\IMGA017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3429000"/>
            <a:ext cx="2000264" cy="1671642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C:\Users\Чернухин\Desktop\Работа\фото к акции\DSC0470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3174" y="4786322"/>
            <a:ext cx="2500330" cy="1643074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89240"/>
            <a:ext cx="818388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u="sng" spc="300" dirty="0" smtClean="0"/>
              <a:t/>
            </a:r>
            <a:br>
              <a:rPr lang="ru-RU" sz="3100" u="sng" spc="300" dirty="0" smtClean="0"/>
            </a:br>
            <a:r>
              <a:rPr lang="ru-RU" sz="3100" u="sng" spc="300" dirty="0" smtClean="0"/>
              <a:t/>
            </a:r>
            <a:br>
              <a:rPr lang="ru-RU" sz="3100" u="sng" spc="300" dirty="0" smtClean="0"/>
            </a:br>
            <a:r>
              <a:rPr lang="ru-RU" sz="3100" u="sng" spc="300" dirty="0" smtClean="0"/>
              <a:t/>
            </a:r>
            <a:br>
              <a:rPr lang="ru-RU" sz="3100" u="sng" spc="300" dirty="0" smtClean="0"/>
            </a:br>
            <a:r>
              <a:rPr lang="ru-RU" sz="3100" u="sng" spc="300" dirty="0" smtClean="0"/>
              <a:t/>
            </a:r>
            <a:br>
              <a:rPr lang="ru-RU" sz="3100" u="sng" spc="300" dirty="0" smtClean="0"/>
            </a:br>
            <a:r>
              <a:rPr lang="ru-RU" sz="3100" u="sng" spc="300" dirty="0" smtClean="0"/>
              <a:t/>
            </a:r>
            <a:br>
              <a:rPr lang="ru-RU" sz="3100" u="sng" spc="300" dirty="0" smtClean="0"/>
            </a:br>
            <a:r>
              <a:rPr lang="ru-RU" sz="3100" u="sng" spc="300" dirty="0" smtClean="0"/>
              <a:t/>
            </a:r>
            <a:br>
              <a:rPr lang="ru-RU" sz="3100" u="sng" spc="300" dirty="0" smtClean="0"/>
            </a:br>
            <a:r>
              <a:rPr lang="ru-RU" sz="3100" u="sng" spc="300" dirty="0" smtClean="0"/>
              <a:t>Экологическая викторина</a:t>
            </a:r>
            <a:br>
              <a:rPr lang="ru-RU" sz="3100" u="sng" spc="300" dirty="0" smtClean="0"/>
            </a:br>
            <a:r>
              <a:rPr lang="ru-RU" b="0" dirty="0" smtClean="0"/>
              <a:t>«Пернатые друзья»</a:t>
            </a:r>
            <a:br>
              <a:rPr lang="ru-RU" b="0" dirty="0" smtClean="0"/>
            </a:br>
            <a:endParaRPr lang="ru-RU" b="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9552" y="476672"/>
            <a:ext cx="8044537" cy="403244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Picture 2" descr="img0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571480"/>
            <a:ext cx="1525385" cy="1080655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C:\Users\Чернухин\Desktop\Работа\фото к акции\DSC047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71480"/>
            <a:ext cx="2200279" cy="1785950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C:\Users\Чернухин\Desktop\Работа\фото к акции\DSC0476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500042"/>
            <a:ext cx="2547943" cy="1857388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C:\Users\Чернухин\Desktop\Работа\фото к акции\DSC04783.JPG"/>
          <p:cNvPicPr/>
          <p:nvPr/>
        </p:nvPicPr>
        <p:blipFill>
          <a:blip r:embed="rId5" cstate="print"/>
          <a:srcRect l="8819" t="11539"/>
          <a:stretch>
            <a:fillRect/>
          </a:stretch>
        </p:blipFill>
        <p:spPr bwMode="auto">
          <a:xfrm rot="261018">
            <a:off x="5922431" y="1653032"/>
            <a:ext cx="2214578" cy="1785950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C:\Users\Чернухин\Desktop\Работа\фото к акции\DSC04793.JPG"/>
          <p:cNvPicPr/>
          <p:nvPr/>
        </p:nvPicPr>
        <p:blipFill>
          <a:blip r:embed="rId6" cstate="print"/>
          <a:srcRect t="3205" r="24479"/>
          <a:stretch>
            <a:fillRect/>
          </a:stretch>
        </p:blipFill>
        <p:spPr bwMode="auto">
          <a:xfrm>
            <a:off x="571472" y="2500306"/>
            <a:ext cx="2286016" cy="1933579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C:\Users\Чернухин\Desktop\Работа\фото к акции\DSC04795.JPG"/>
          <p:cNvPicPr/>
          <p:nvPr/>
        </p:nvPicPr>
        <p:blipFill>
          <a:blip r:embed="rId7" cstate="print"/>
          <a:srcRect t="4701" r="7483"/>
          <a:stretch>
            <a:fillRect/>
          </a:stretch>
        </p:blipFill>
        <p:spPr bwMode="auto">
          <a:xfrm>
            <a:off x="3071802" y="2500306"/>
            <a:ext cx="2571768" cy="2000264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Чернухин\Desktop\Работа\фото к акции\DSC0468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29528">
            <a:off x="6195670" y="3165165"/>
            <a:ext cx="2286016" cy="1785950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3">
      <a:dk1>
        <a:sysClr val="windowText" lastClr="000000"/>
      </a:dk1>
      <a:lt1>
        <a:sysClr val="window" lastClr="FFFFFF"/>
      </a:lt1>
      <a:dk2>
        <a:srgbClr val="323232"/>
      </a:dk2>
      <a:lt2>
        <a:srgbClr val="92D050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301</TotalTime>
  <Words>27</Words>
  <Application>Microsoft Office PowerPoint</Application>
  <PresentationFormat>Экран (4:3)</PresentationFormat>
  <Paragraphs>13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Экологический марафон</vt:lpstr>
      <vt:lpstr>РОДИТЕЛЬСКОЕ СОБРАНИЕ «ПЕДАГОГИЧЕСКОЕ СОТРУДНИЧЕСТВО ДЕТСКОГО САДА  И СЕМЬИ ПО ВОСПИТАНИЮ У ДЕТЕЙ  БЕРЕЖНОГО ОТНОШЕНИЯ К МИРУ ПРИРОДЫ»</vt:lpstr>
      <vt:lpstr>Стендовая консультация «Экологическое образование в ДОУ»</vt:lpstr>
      <vt:lpstr>   Создание и распространение  тематического календаря  «Береги природу»  </vt:lpstr>
      <vt:lpstr>Экологическая акция  «Каждой птичке по домику» </vt:lpstr>
      <vt:lpstr> Театральный вечер «Приходите к нам в театр»</vt:lpstr>
      <vt:lpstr>      Экологическая викторина «Пернатые друзья»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марафон</dc:title>
  <dc:creator>Komp</dc:creator>
  <cp:lastModifiedBy>Чернухин</cp:lastModifiedBy>
  <cp:revision>34</cp:revision>
  <dcterms:created xsi:type="dcterms:W3CDTF">2012-03-30T03:05:42Z</dcterms:created>
  <dcterms:modified xsi:type="dcterms:W3CDTF">2012-04-01T16:07:52Z</dcterms:modified>
</cp:coreProperties>
</file>