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>
      <p:cViewPr varScale="1">
        <p:scale>
          <a:sx n="87" d="100"/>
          <a:sy n="87" d="100"/>
        </p:scale>
        <p:origin x="-7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13F-2094-440D-8C3D-4287D6FB78D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79D-FE37-4E12-97A4-F1BDE3F33BA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13F-2094-440D-8C3D-4287D6FB78D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79D-FE37-4E12-97A4-F1BDE3F3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13F-2094-440D-8C3D-4287D6FB78D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79D-FE37-4E12-97A4-F1BDE3F3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13F-2094-440D-8C3D-4287D6FB78D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79D-FE37-4E12-97A4-F1BDE3F33B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13F-2094-440D-8C3D-4287D6FB78D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79D-FE37-4E12-97A4-F1BDE3F3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13F-2094-440D-8C3D-4287D6FB78D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79D-FE37-4E12-97A4-F1BDE3F33B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13F-2094-440D-8C3D-4287D6FB78D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79D-FE37-4E12-97A4-F1BDE3F33B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13F-2094-440D-8C3D-4287D6FB78D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79D-FE37-4E12-97A4-F1BDE3F3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13F-2094-440D-8C3D-4287D6FB78D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79D-FE37-4E12-97A4-F1BDE3F3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13F-2094-440D-8C3D-4287D6FB78D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79D-FE37-4E12-97A4-F1BDE3F3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713F-2094-440D-8C3D-4287D6FB78D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79D-FE37-4E12-97A4-F1BDE3F33BA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6D713F-2094-440D-8C3D-4287D6FB78D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EFB79D-FE37-4E12-97A4-F1BDE3F33B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3.wav"/><Relationship Id="rId7" Type="http://schemas.openxmlformats.org/officeDocument/2006/relationships/image" Target="../media/image16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7" Type="http://schemas.openxmlformats.org/officeDocument/2006/relationships/image" Target="../media/image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7.wav"/><Relationship Id="rId7" Type="http://schemas.openxmlformats.org/officeDocument/2006/relationships/image" Target="../media/image8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712968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Сказка о весёлом язычке</a:t>
            </a:r>
            <a:endParaRPr lang="ru-RU" dirty="0"/>
          </a:p>
        </p:txBody>
      </p:sp>
      <p:pic>
        <p:nvPicPr>
          <p:cNvPr id="2050" name="Picture 2" descr="http://im8-tub-ru.yandex.net/i?id=25747848-08-16f-235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23042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644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4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7667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ВОТ НА ОПУШКЕ МЫ ВИДИМ ГРИБОЧКИ (присасываем язык к нёбу и открываем рот).</a:t>
            </a:r>
          </a:p>
        </p:txBody>
      </p:sp>
      <p:pic>
        <p:nvPicPr>
          <p:cNvPr id="5" name="Рисунок 4" descr="a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04" y="1411035"/>
            <a:ext cx="2535848" cy="205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Рисунок 6" descr="Описание: a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71052" y="4581128"/>
            <a:ext cx="280588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82429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ВОТ ИЗ САРАЯ ИНДЮШКА </a:t>
            </a:r>
            <a:r>
              <a:rPr lang="ru-RU" dirty="0" smtClean="0"/>
              <a:t>ПРИШЛА,ВАЖНО </a:t>
            </a:r>
            <a:r>
              <a:rPr lang="ru-RU" dirty="0"/>
              <a:t>СКАЗАЛА: «БЛ-БЛ-БЛ-ЛА» (широкий язык ходит вперёд-назад по верхней губе; упражнение делаем с голосом</a:t>
            </a:r>
            <a:r>
              <a:rPr lang="ru-RU" dirty="0" smtClean="0"/>
              <a:t>).</a:t>
            </a:r>
          </a:p>
          <a:p>
            <a:pPr algn="ctr"/>
            <a:r>
              <a:rPr lang="ru-RU" dirty="0" smtClean="0"/>
              <a:t>И </a:t>
            </a:r>
            <a:r>
              <a:rPr lang="ru-RU" dirty="0"/>
              <a:t>УШЛА.</a:t>
            </a: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93902" y="2436773"/>
            <a:ext cx="609600" cy="609600"/>
          </a:xfrm>
          <a:prstGeom prst="rect">
            <a:avLst/>
          </a:prstGeom>
        </p:spPr>
      </p:pic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31640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7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525" y="197768"/>
            <a:ext cx="8496944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Жили были дедушка и бабушка.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2581" y="515719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 </a:t>
            </a:r>
            <a:r>
              <a:rPr lang="ru-RU" dirty="0"/>
              <a:t>НИМ ТОЛСТЫЕ ВНУКИ ПРИЕХАЛИ В ГОСТИ (надуваем щёки</a:t>
            </a:r>
            <a:r>
              <a:rPr lang="ru-RU" dirty="0" smtClean="0"/>
              <a:t>),</a:t>
            </a:r>
            <a:endParaRPr lang="ru-RU" dirty="0"/>
          </a:p>
          <a:p>
            <a:pPr algn="ctr"/>
            <a:r>
              <a:rPr lang="ru-RU" dirty="0"/>
              <a:t>С НИМИ ХУДЫЕ - ЛИШЬ КОЖА ДА КОСТИ (втягиваем щёки).</a:t>
            </a:r>
          </a:p>
        </p:txBody>
      </p:sp>
      <p:pic>
        <p:nvPicPr>
          <p:cNvPr id="5" name="Рисунок 4" descr="a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752528" cy="280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8035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9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3412"/>
            <a:ext cx="689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БАБУШКА С ДЕДУШКОЙ ВСЕМ УЛЫБНУЛИСЬ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губы в широкой улыбке, видны верхние и нижние зубы),</a:t>
            </a:r>
          </a:p>
        </p:txBody>
      </p:sp>
      <p:pic>
        <p:nvPicPr>
          <p:cNvPr id="5" name="Рисунок 4" descr="a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71" y="1484784"/>
            <a:ext cx="2448272" cy="21275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771800" y="414908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ПОЦЕЛОВАТЬ ОНИ ВСЕХ ПОТЯНУЛИСЬ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губы тянутся вперёд).</a:t>
            </a:r>
          </a:p>
        </p:txBody>
      </p:sp>
      <p:pic>
        <p:nvPicPr>
          <p:cNvPr id="7" name="Рисунок 6" descr="a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77" y="3829685"/>
            <a:ext cx="2088232" cy="193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2360" y="5761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3548" y="3502749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ЧИСТИЛИ </a:t>
            </a:r>
            <a:r>
              <a:rPr lang="ru-RU" dirty="0"/>
              <a:t>МЫ СВОИ ВЕРХНИЕ ЗУБЫ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широкий язык за верхними зубами)</a:t>
            </a:r>
          </a:p>
        </p:txBody>
      </p:sp>
      <p:pic>
        <p:nvPicPr>
          <p:cNvPr id="5" name="Рисунок 4" descr="a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268760"/>
            <a:ext cx="2736304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03548" y="4149080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ВПРАВО И ВЛЕВО, ВНУТРИ И СНАРУЖИ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соответствующие движения широким языком).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dirty="0"/>
              <a:t>С НИЖНИМИ ЗУБКАМИ ТОЖЕ МЫ ДРУЖИМ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повторение этих движений языком в положении за нижними зубами).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dirty="0"/>
              <a:t>ГУБЫ СОЖМЁМ МЫ, И РОТ ПРОПОЛОЩЕМ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поочерёдное надувание щёк — губы не пропускают воздух),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60648"/>
            <a:ext cx="6355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УТРОМ ПРОСНУЛИСЬ — В УЛЫБОЧКУ ГУБЫ </a:t>
            </a:r>
          </a:p>
          <a:p>
            <a:pPr algn="ctr"/>
            <a:r>
              <a:rPr lang="ru-RU" dirty="0" smtClean="0"/>
              <a:t>(снова широкая улыбка).</a:t>
            </a:r>
            <a:endParaRPr lang="ru-RU" dirty="0"/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2360" y="506016"/>
            <a:ext cx="609600" cy="6096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31697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9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3872" y="34543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 САМОВАРОМ ПЫХТИМ, ЧТО ЕСТЬ МОЧИ 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одновременное надувание обеих щёк с последующим выпусканием воздуха через губы).</a:t>
            </a:r>
          </a:p>
        </p:txBody>
      </p:sp>
      <p:pic>
        <p:nvPicPr>
          <p:cNvPr id="5" name="Рисунок 4" descr="a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808312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75556" y="3890665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БЛЮДЦА ПОСТАВИМ - ПОЛОЖАТ БЛИНЫ НАМ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широкий язык лежит на нижней губе</a:t>
            </a:r>
            <a:r>
              <a:rPr lang="ru-RU" dirty="0" smtClean="0"/>
              <a:t>).</a:t>
            </a:r>
            <a:endParaRPr lang="ru-RU" dirty="0"/>
          </a:p>
          <a:p>
            <a:pPr algn="ctr"/>
            <a:r>
              <a:rPr lang="ru-RU" dirty="0"/>
              <a:t>ДУЕМ НА БЛИНЧИК — НЕ В ЩЁКИ, НЕ МИМО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подуть на широкий язык</a:t>
            </a:r>
            <a:r>
              <a:rPr lang="ru-RU" dirty="0" smtClean="0"/>
              <a:t>).</a:t>
            </a:r>
            <a:endParaRPr lang="ru-RU" dirty="0"/>
          </a:p>
          <a:p>
            <a:pPr algn="ctr"/>
            <a:r>
              <a:rPr lang="ru-RU" dirty="0"/>
              <a:t>БЛИНЧИК ЖУЁМ, ЗАВЕРНЁМ И ПРИКУСИМ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жуём распластанный язык, потом прикусываем его, завернув за нижние зубы</a:t>
            </a:r>
            <a:r>
              <a:rPr lang="ru-RU" dirty="0" smtClean="0"/>
              <a:t>),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a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43470"/>
            <a:ext cx="1944216" cy="14937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50234" y="5598824"/>
            <a:ext cx="7740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БЛИНЧИК С ВАРЕНЬЕМ МАЛИНОВЫМ ВКУСНЫМ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облизываем широким языком верхнюю губу спереди назад).</a:t>
            </a: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8344" y="659160"/>
            <a:ext cx="609600" cy="60960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00392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8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645024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ЧАШКИ ПОСТАВИМ, ЧТОБ ЧАЮ НАЛИЛИ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широкий язык загибаем кверху чашечкой</a:t>
            </a:r>
            <a:r>
              <a:rPr lang="ru-RU" dirty="0" smtClean="0"/>
              <a:t>),</a:t>
            </a:r>
            <a:endParaRPr lang="ru-RU" dirty="0"/>
          </a:p>
          <a:p>
            <a:pPr algn="ctr"/>
            <a:r>
              <a:rPr lang="ru-RU" dirty="0"/>
              <a:t>НА НОС ПОДУЛИ - МЫ ЧАЙ ОСТУДИЛИ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подуть с «чашечки» вверх</a:t>
            </a:r>
            <a:r>
              <a:rPr lang="ru-RU" dirty="0" smtClean="0"/>
              <a:t>).</a:t>
            </a:r>
            <a:endParaRPr lang="ru-RU" dirty="0"/>
          </a:p>
          <a:p>
            <a:pPr algn="ctr"/>
            <a:r>
              <a:rPr lang="ru-RU" dirty="0"/>
              <a:t>ЧАЮ ПОПИЛИ — НИКТО НЕ ОБИЖЕН </a:t>
            </a:r>
            <a:endParaRPr lang="ru-RU" dirty="0" smtClean="0"/>
          </a:p>
          <a:p>
            <a:pPr algn="ctr"/>
            <a:r>
              <a:rPr lang="ru-RU" dirty="0" smtClean="0"/>
              <a:t>(«</a:t>
            </a:r>
            <a:r>
              <a:rPr lang="ru-RU" dirty="0"/>
              <a:t>чашечка» двигается вперёд-назад</a:t>
            </a:r>
            <a:r>
              <a:rPr lang="ru-RU" dirty="0" smtClean="0"/>
              <a:t>).</a:t>
            </a:r>
            <a:endParaRPr lang="ru-RU" dirty="0"/>
          </a:p>
          <a:p>
            <a:pPr algn="ctr"/>
            <a:r>
              <a:rPr lang="ru-RU" dirty="0"/>
              <a:t>ВКУСНЫЙ БЫЛ ЗАВТРАК - МЫ ГУБКИ ОБЛИЖЕМ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кончик языка облизывает губы по кругу).</a:t>
            </a:r>
          </a:p>
        </p:txBody>
      </p:sp>
      <p:pic>
        <p:nvPicPr>
          <p:cNvPr id="5" name="Рисунок 4" descr="a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3414514" cy="225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7103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БАБУШКА ШИЛА, А БАРСИК С </a:t>
            </a:r>
            <a:r>
              <a:rPr lang="ru-RU" dirty="0" smtClean="0"/>
              <a:t>КАТУШКОЙ БЕГАЛ</a:t>
            </a:r>
            <a:r>
              <a:rPr lang="ru-RU" dirty="0"/>
              <a:t>, КАК БУДТО С ЖИВОЮ </a:t>
            </a:r>
            <a:r>
              <a:rPr lang="ru-RU" dirty="0" smtClean="0"/>
              <a:t>ЗВЕРЮШКОЙ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(кончик языка зацепляем за нижние губы и двигаем язык вперёд-назад).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dirty="0"/>
              <a:t>БАБУШКЕ НАШЕЙ ВСЕГДА </a:t>
            </a:r>
            <a:r>
              <a:rPr lang="ru-RU" dirty="0" smtClean="0"/>
              <a:t>ПОМОГАЕМ: НИТКИ </a:t>
            </a:r>
            <a:r>
              <a:rPr lang="ru-RU" dirty="0"/>
              <a:t>В ИГОЛКИ МЫ ЕЙ ПРОДЕВАЕМ (узкий язык вытянут вперёд).</a:t>
            </a:r>
          </a:p>
        </p:txBody>
      </p:sp>
      <p:pic>
        <p:nvPicPr>
          <p:cNvPr id="5" name="Рисунок 4" descr="a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2376264" cy="18367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3753556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БАБУШКА ШВЫ НА МАШИНКЕ СТРОЧИЛА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узкий язык двигается вперёд-назад</a:t>
            </a:r>
            <a:r>
              <a:rPr lang="ru-RU" dirty="0" smtClean="0"/>
              <a:t>)</a:t>
            </a:r>
            <a:endParaRPr lang="ru-RU" dirty="0"/>
          </a:p>
          <a:p>
            <a:pPr algn="ctr"/>
            <a:r>
              <a:rPr lang="ru-RU" dirty="0"/>
              <a:t>И НА ЗИГЗАГ ЕЁ ПЕРЕКЛЮЧИЛА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узкий язык двигается влево-вправо</a:t>
            </a:r>
            <a:r>
              <a:rPr lang="ru-RU" dirty="0" smtClean="0"/>
              <a:t>).</a:t>
            </a:r>
            <a:endParaRPr lang="ru-RU" dirty="0"/>
          </a:p>
          <a:p>
            <a:pPr algn="ctr"/>
            <a:r>
              <a:rPr lang="ru-RU" dirty="0"/>
              <a:t>ПЕТЛИ ИГОЛКОЙ ОНА ОБМЕТАЛА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кончик языка описывает круг за губами</a:t>
            </a:r>
            <a:r>
              <a:rPr lang="ru-RU" dirty="0" smtClean="0"/>
              <a:t>),</a:t>
            </a:r>
            <a:endParaRPr lang="ru-RU" dirty="0"/>
          </a:p>
          <a:p>
            <a:pPr algn="ctr"/>
            <a:r>
              <a:rPr lang="ru-RU" dirty="0"/>
              <a:t>ПУГОВКИ КРУГЛЫЕ ПОПРИШИВАЛА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кончик языка упирается то в одну, то в другую щёку, а палец пытается втолкнуть его в рот).</a:t>
            </a:r>
          </a:p>
        </p:txBody>
      </p:sp>
      <p:pic>
        <p:nvPicPr>
          <p:cNvPr id="7" name="Рисунок 6" descr="a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69" y="1958981"/>
            <a:ext cx="2304256" cy="183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ДЕДУШКА СДЕЛАЛ ДЛЯ ВНУКОВ </a:t>
            </a:r>
            <a:r>
              <a:rPr lang="ru-RU" dirty="0" smtClean="0"/>
              <a:t>КАЧЕЛИ</a:t>
            </a:r>
          </a:p>
          <a:p>
            <a:pPr algn="ctr"/>
            <a:r>
              <a:rPr lang="ru-RU" dirty="0" smtClean="0"/>
              <a:t> (широкий язык ставится попеременно то за верхние, то за нижние зубы),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7170" y="1339418"/>
            <a:ext cx="3985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ВСЕ МЫ НА НИХ ПОКАЧАТЬСЯ УСПЕЛИ.</a:t>
            </a:r>
          </a:p>
        </p:txBody>
      </p:sp>
      <p:pic>
        <p:nvPicPr>
          <p:cNvPr id="6" name="Рисунок 5" descr="a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7939"/>
            <a:ext cx="2592288" cy="21522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4306163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ПОСЛЕ КАЧЕЛЕЙ МЫ В ПРЯТКИ ИГРАЛИ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широкий язык убирается под верхнюю губу</a:t>
            </a:r>
            <a:r>
              <a:rPr lang="ru-RU" dirty="0" smtClean="0"/>
              <a:t>),</a:t>
            </a:r>
            <a:endParaRPr lang="ru-RU" dirty="0"/>
          </a:p>
          <a:p>
            <a:pPr algn="ctr"/>
            <a:r>
              <a:rPr lang="ru-RU" dirty="0"/>
              <a:t>ПРЯТАЛИСЬ НА ЧЕРДАКЕ И В ПОДВАЛЕ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широкий язык - под нижнюю губу).</a:t>
            </a: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5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93305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ДЕДУШКА СКАЧЕТ НА ЛОШАДИ ЛОВКО </a:t>
            </a:r>
            <a:endParaRPr lang="ru-RU" dirty="0" smtClean="0"/>
          </a:p>
          <a:p>
            <a:pPr algn="ctr"/>
            <a:r>
              <a:rPr lang="ru-RU" dirty="0" smtClean="0"/>
              <a:t>(щёлкаем языком),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5793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ЗВОНКИЕ ВЯЗНУТ НА ГЛИНЕ ПОДКОВКИ (цоканье на верхней губе).</a:t>
            </a:r>
          </a:p>
        </p:txBody>
      </p:sp>
      <p:pic>
        <p:nvPicPr>
          <p:cNvPr id="6" name="Рисунок 5" descr="a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51" y="459103"/>
            <a:ext cx="3188697" cy="29698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216022" y="5254485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ВОТ ЗАМЕДЛЯЕТ ЛОШАДКА ШАЖОЧКИ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медленное цоканье с натягиванием подъязычной связки),</a:t>
            </a: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2996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7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</TotalTime>
  <Words>420</Words>
  <Application>Microsoft Office PowerPoint</Application>
  <PresentationFormat>Экран (4:3)</PresentationFormat>
  <Paragraphs>65</Paragraphs>
  <Slides>10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Сказка о весёлом язычке</vt:lpstr>
      <vt:lpstr>Жили были дедушка и бабушка.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о весёлом язычке</dc:title>
  <dc:creator>USER</dc:creator>
  <cp:lastModifiedBy>ANDREY</cp:lastModifiedBy>
  <cp:revision>8</cp:revision>
  <dcterms:created xsi:type="dcterms:W3CDTF">2012-03-10T13:34:28Z</dcterms:created>
  <dcterms:modified xsi:type="dcterms:W3CDTF">2012-11-27T11:22:59Z</dcterms:modified>
</cp:coreProperties>
</file>