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1" r:id="rId7"/>
    <p:sldId id="270" r:id="rId8"/>
    <p:sldId id="269" r:id="rId9"/>
    <p:sldId id="263" r:id="rId10"/>
    <p:sldId id="268" r:id="rId11"/>
    <p:sldId id="264" r:id="rId12"/>
    <p:sldId id="262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261EA2-5D37-4BBD-AB82-FF0F01CFC3B8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91A080-EB4A-48C5-9A38-34D528C034E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Тепловые двигатели и охрана окружающей среды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062912" cy="1752600"/>
          </a:xfrm>
        </p:spPr>
        <p:txBody>
          <a:bodyPr/>
          <a:lstStyle/>
          <a:p>
            <a:r>
              <a:rPr lang="ru-RU" dirty="0" smtClean="0"/>
              <a:t>Подготовила: учитель физики МБОУ «СОШ №13» г. Курска Михеенко Т. 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Паровая турбина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Промышленные </a:t>
            </a:r>
            <a:r>
              <a:rPr lang="ru-RU" dirty="0" err="1" smtClean="0"/>
              <a:t>маштабы</a:t>
            </a:r>
            <a:endParaRPr lang="ru-RU" dirty="0"/>
          </a:p>
        </p:txBody>
      </p:sp>
      <p:pic>
        <p:nvPicPr>
          <p:cNvPr id="5" name="Содержимое 5" descr="паровая турби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8965"/>
            <a:ext cx="4038600" cy="251290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Основное преимущество ДВС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 независимость от постоянных источников энергии (водных ресурсов, электростанций и т. п.) Именно </a:t>
            </a:r>
            <a:r>
              <a:rPr lang="ru-RU" sz="2800" b="1" dirty="0" smtClean="0"/>
              <a:t>это</a:t>
            </a:r>
            <a:r>
              <a:rPr lang="ru-RU" sz="2800" dirty="0" smtClean="0"/>
              <a:t> обусловило широкое применение ДВС. на транспортных средствах (автомобилях, с.-х. и строительно-дорожных машинах, самоходной военной технике и т. п.).</a:t>
            </a:r>
            <a:endParaRPr lang="ru-RU" dirty="0"/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автомобили с ДВС</a:t>
            </a:r>
            <a:endParaRPr lang="ru-RU" dirty="0"/>
          </a:p>
        </p:txBody>
      </p:sp>
      <p:pic>
        <p:nvPicPr>
          <p:cNvPr id="6" name="Содержимое 5" descr="первые автом с дв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028" t="26875" r="16303" b="4182"/>
          <a:stretch>
            <a:fillRect/>
          </a:stretch>
        </p:blipFill>
        <p:spPr>
          <a:xfrm>
            <a:off x="3707904" y="1412776"/>
            <a:ext cx="5189542" cy="3499924"/>
          </a:xfrm>
        </p:spPr>
      </p:pic>
      <p:pic>
        <p:nvPicPr>
          <p:cNvPr id="8" name="Содержимое 7" descr="0006-004-Pervye-avtomobili-s-DV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21297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Влияние транспорта на окружающую среду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Загрязнение токсичными выбросами (отработанными газами, картерными газами, топливными испарениями)</a:t>
            </a:r>
          </a:p>
          <a:p>
            <a:r>
              <a:rPr lang="ru-RU" dirty="0" smtClean="0"/>
              <a:t>Загрязнение атмосферного воздуха свинцом</a:t>
            </a:r>
          </a:p>
          <a:p>
            <a:r>
              <a:rPr lang="ru-RU" dirty="0" smtClean="0"/>
              <a:t>Возникновение парникового эффекта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Пути решения экологических проблем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200" dirty="0" smtClean="0"/>
              <a:t>- уменьшить потребление ископаемого топлива. Резко сократить использование угля и нефти, которые выделяют на 60 % больше диоксида углерода на единицу производимой энергии, чем любое другое ископаемое топливо в целом;</a:t>
            </a:r>
            <a:br>
              <a:rPr lang="ru-RU" sz="3200" dirty="0" smtClean="0"/>
            </a:br>
            <a:r>
              <a:rPr lang="ru-RU" sz="3200" dirty="0" smtClean="0"/>
              <a:t>- использовать вещества (фильтры, катализаторы) для удаления диоксида углерода из выброса дымовых труб </a:t>
            </a:r>
            <a:r>
              <a:rPr lang="ru-RU" sz="3200" dirty="0" err="1" smtClean="0"/>
              <a:t>углесжигающих</a:t>
            </a:r>
            <a:r>
              <a:rPr lang="ru-RU" sz="3200" dirty="0" smtClean="0"/>
              <a:t> электростанций и заводских топок, а также автомобильных выхлопов;</a:t>
            </a:r>
            <a:br>
              <a:rPr lang="ru-RU" sz="3200" dirty="0" smtClean="0"/>
            </a:br>
            <a:r>
              <a:rPr lang="ru-RU" sz="3200" dirty="0" smtClean="0"/>
              <a:t>- повысить энергетический коэффициент полезного действия;</a:t>
            </a:r>
            <a:br>
              <a:rPr lang="ru-RU" sz="3200" dirty="0" smtClean="0"/>
            </a:br>
            <a:r>
              <a:rPr lang="ru-RU" sz="3200" dirty="0" smtClean="0"/>
              <a:t>- требовать чтобы в новых домах использовались более эффективные системы отопления и охлаждения;</a:t>
            </a:r>
            <a:br>
              <a:rPr lang="ru-RU" sz="3200" dirty="0" smtClean="0"/>
            </a:br>
            <a:r>
              <a:rPr lang="ru-RU" sz="3200" dirty="0" smtClean="0"/>
              <a:t>- увеличить использование солнечной, ветровой и геотермальной энергии;</a:t>
            </a:r>
            <a:br>
              <a:rPr lang="ru-RU" sz="3200" dirty="0" smtClean="0"/>
            </a:br>
            <a:r>
              <a:rPr lang="ru-RU" sz="3200" dirty="0" smtClean="0"/>
              <a:t>- существенно замедлить вырубку и деградацию лесных массивов;</a:t>
            </a:r>
            <a:br>
              <a:rPr lang="ru-RU" sz="3200" dirty="0" smtClean="0"/>
            </a:br>
            <a:r>
              <a:rPr lang="ru-RU" sz="3200" dirty="0" smtClean="0"/>
              <a:t>- удалить с прибрежных территорий резервуары для хранения опасных веществ;</a:t>
            </a:r>
            <a:br>
              <a:rPr lang="ru-RU" sz="3200" dirty="0" smtClean="0"/>
            </a:br>
            <a:r>
              <a:rPr lang="ru-RU" sz="3200" dirty="0" smtClean="0"/>
              <a:t>- расширить площади существующих заповедников и парков;</a:t>
            </a:r>
            <a:br>
              <a:rPr lang="ru-RU" sz="3200" dirty="0" smtClean="0"/>
            </a:br>
            <a:r>
              <a:rPr lang="ru-RU" sz="3200" dirty="0" smtClean="0"/>
              <a:t>- создать законы, обеспечивающие предупреждение глобального потепления;</a:t>
            </a:r>
            <a:br>
              <a:rPr lang="ru-RU" sz="3200" dirty="0" smtClean="0"/>
            </a:br>
            <a:r>
              <a:rPr lang="ru-RU" sz="3200" dirty="0" smtClean="0"/>
              <a:t>- выявлять причины глобального потепления, наблюдать за ними и устранять их последствия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 экологических проблем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90000"/>
              </a:lnSpc>
            </a:pPr>
            <a:r>
              <a:rPr lang="ru-RU" sz="3200" dirty="0" smtClean="0"/>
              <a:t>Увеличить зеленую зону  . </a:t>
            </a:r>
          </a:p>
          <a:p>
            <a:pPr marL="533400" indent="-533400">
              <a:lnSpc>
                <a:spcPct val="90000"/>
              </a:lnSpc>
            </a:pPr>
            <a:r>
              <a:rPr lang="ru-RU" sz="3200" dirty="0" smtClean="0"/>
              <a:t>Необходимо обеспечивать равномерное движение машин на улице, предотвращая заторы, задержки на перекрестках, когда автомобиль стоит, вхолостую расходуя горючее, и загрязняет воздух отработанными газами.</a:t>
            </a:r>
          </a:p>
          <a:p>
            <a:pPr marL="533400" indent="-533400">
              <a:lnSpc>
                <a:spcPct val="90000"/>
              </a:lnSpc>
            </a:pPr>
            <a:r>
              <a:rPr lang="ru-RU" sz="3200" dirty="0" smtClean="0"/>
              <a:t>Соблюдение предельной скорости 60 км/ч. При ее уменьшении и увеличении  вредные выброса увеличиваются в 2 раза.</a:t>
            </a:r>
          </a:p>
          <a:p>
            <a:pPr marL="533400" indent="-533400">
              <a:lnSpc>
                <a:spcPct val="90000"/>
              </a:lnSpc>
            </a:pPr>
            <a:r>
              <a:rPr lang="ru-RU" sz="3200" dirty="0" smtClean="0"/>
              <a:t>Проводить экологическое просвещение населения: каждый водитель должен знать, что причина дымления автомобиля – неисправность двигателя, </a:t>
            </a:r>
            <a:r>
              <a:rPr lang="ru-RU" sz="3200" dirty="0" smtClean="0"/>
              <a:t>не отлаженная </a:t>
            </a:r>
            <a:r>
              <a:rPr lang="ru-RU" sz="3200" dirty="0" smtClean="0"/>
              <a:t>системы питания или зажигания. Только за счет правильной регулировки </a:t>
            </a:r>
            <a:r>
              <a:rPr lang="ru-RU" sz="3200" dirty="0" smtClean="0"/>
              <a:t>двигателей автомобилей  </a:t>
            </a:r>
            <a:r>
              <a:rPr lang="ru-RU" sz="3200" dirty="0" smtClean="0"/>
              <a:t>выброс вредных веществ в атмосферу  можно уменьшить до 5 раз.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«Раньше природа устрашала человека, а теперь человек устрашает природу».     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  Жан Ив </a:t>
            </a:r>
            <a:r>
              <a:rPr lang="ru-RU" sz="2400" dirty="0" err="1" smtClean="0">
                <a:latin typeface="Bookman Old Style" pitchFamily="18" charset="0"/>
              </a:rPr>
              <a:t>Кусто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/>
              <a:t>План урока</a:t>
            </a:r>
            <a:r>
              <a:rPr lang="ru-RU" sz="32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История создания тепловых двигателей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Значение тепловых двигателей в жизни человека</a:t>
            </a:r>
            <a:endParaRPr lang="ru-RU" sz="3200" dirty="0" smtClean="0"/>
          </a:p>
          <a:p>
            <a:pPr>
              <a:lnSpc>
                <a:spcPct val="90000"/>
              </a:lnSpc>
            </a:pPr>
            <a:r>
              <a:rPr lang="ru-RU" sz="3200" dirty="0" smtClean="0"/>
              <a:t>Влияние транспорта на окружающую среду. Парниковый эффект.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Пути решения экологических проблем: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История создания тепловых двигателей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5" name="Содержимое 4" descr="fig020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884" t="3166" r="15182" b="9984"/>
          <a:stretch>
            <a:fillRect/>
          </a:stretch>
        </p:blipFill>
        <p:spPr>
          <a:xfrm>
            <a:off x="755576" y="1628800"/>
            <a:ext cx="280831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древности люди приводили в действие простейшие механизмы руками или с помощью животных. Затем они научились использовать силу ветра, позже энергию течения воды.</a:t>
            </a:r>
          </a:p>
          <a:p>
            <a:r>
              <a:rPr lang="ru-RU" dirty="0" smtClean="0"/>
              <a:t>История появления тепловых двигателей уходит в далекое прошлое.</a:t>
            </a:r>
          </a:p>
          <a:p>
            <a:r>
              <a:rPr lang="ru-RU" dirty="0" smtClean="0"/>
              <a:t>Первая паровая машина была создана в Александрии  Героном Александрийским . Сейчас ее называют </a:t>
            </a:r>
            <a:r>
              <a:rPr lang="ru-RU" dirty="0" err="1" smtClean="0"/>
              <a:t>Героновым</a:t>
            </a:r>
            <a:r>
              <a:rPr lang="ru-RU" dirty="0" smtClean="0"/>
              <a:t> шаром.</a:t>
            </a:r>
          </a:p>
          <a:p>
            <a:r>
              <a:rPr lang="ru-RU" dirty="0" smtClean="0"/>
              <a:t>Он представляет собой полый железный шар, закрепленный так, что может вращаться вокруг горизонтальной оси. Из закрытого котла с кипящей водой пар по трубке поступает в шар, из которого поступает наружу через изогнутые трубки и шар приходит во вращение. Внутренняя энергия пара превращается в механическую. </a:t>
            </a:r>
            <a:r>
              <a:rPr lang="ru-RU" dirty="0" err="1" smtClean="0"/>
              <a:t>Геронов</a:t>
            </a:r>
            <a:r>
              <a:rPr lang="ru-RU" dirty="0" smtClean="0"/>
              <a:t> шар – это прообраз современных реактивных двигателей.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763 пар двиг мощностью 1 8 лс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7197" y="1722438"/>
            <a:ext cx="3198605" cy="45259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XVII – XVIII </a:t>
            </a:r>
            <a:r>
              <a:rPr lang="ru-RU" dirty="0" smtClean="0"/>
              <a:t>веках над изобретением паровой машины трудились англичане Томас </a:t>
            </a:r>
            <a:r>
              <a:rPr lang="ru-RU" dirty="0" err="1" smtClean="0"/>
              <a:t>Севери</a:t>
            </a:r>
            <a:r>
              <a:rPr lang="ru-RU" dirty="0" smtClean="0"/>
              <a:t>(1650-1715) и</a:t>
            </a:r>
          </a:p>
          <a:p>
            <a:r>
              <a:rPr lang="ru-RU" dirty="0" smtClean="0"/>
              <a:t>Томас </a:t>
            </a:r>
            <a:r>
              <a:rPr lang="ru-RU" dirty="0" err="1" smtClean="0"/>
              <a:t>Ньюкомен</a:t>
            </a:r>
            <a:r>
              <a:rPr lang="ru-RU" dirty="0" smtClean="0"/>
              <a:t>(1663-1729), русский ученый Иван </a:t>
            </a:r>
            <a:r>
              <a:rPr lang="ru-RU" dirty="0" err="1" smtClean="0"/>
              <a:t>иванович</a:t>
            </a:r>
            <a:r>
              <a:rPr lang="ru-RU" dirty="0" smtClean="0"/>
              <a:t> Ползунов(1728-1766) и другие. </a:t>
            </a:r>
          </a:p>
          <a:p>
            <a:r>
              <a:rPr lang="ru-RU" dirty="0" smtClean="0"/>
              <a:t>Ползунов построил свою «</a:t>
            </a:r>
            <a:r>
              <a:rPr lang="ru-RU" dirty="0" err="1" smtClean="0"/>
              <a:t>огнедействующую</a:t>
            </a:r>
            <a:r>
              <a:rPr lang="ru-RU" dirty="0" smtClean="0"/>
              <a:t> </a:t>
            </a:r>
            <a:r>
              <a:rPr lang="ru-RU" dirty="0" smtClean="0"/>
              <a:t>машину» на одном из </a:t>
            </a:r>
            <a:r>
              <a:rPr lang="ru-RU" dirty="0" err="1" smtClean="0"/>
              <a:t>барнаульских</a:t>
            </a:r>
            <a:r>
              <a:rPr lang="ru-RU" dirty="0" smtClean="0"/>
              <a:t> заводов. Хотя он и знал о недостатках механизма, но это стоило ему жизни. Машина была испытана его учениками весной 1766 года, спустя неделю после его смерти. Проработала она 43 суток и остановилась навсегда.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740" t="10659" r="5291" b="5018"/>
          <a:stretch>
            <a:fillRect/>
          </a:stretch>
        </p:blipFill>
        <p:spPr>
          <a:xfrm>
            <a:off x="1043608" y="2204864"/>
            <a:ext cx="2880320" cy="3816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1360659963_ognennaya-mashi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32986"/>
            <a:ext cx="4038600" cy="270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Паровая машина Томаса </a:t>
            </a:r>
            <a:r>
              <a:rPr lang="ru-RU" dirty="0" err="1" smtClean="0"/>
              <a:t>Ньюкомена</a:t>
            </a:r>
            <a:endParaRPr lang="ru-RU" dirty="0"/>
          </a:p>
        </p:txBody>
      </p:sp>
      <p:pic>
        <p:nvPicPr>
          <p:cNvPr id="5" name="Содержимое 4" descr="0011-011-Tomas-Njukomen-i-ego-parovaja-mashi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605" t="29253" r="49820" b="11314"/>
          <a:stretch>
            <a:fillRect/>
          </a:stretch>
        </p:blipFill>
        <p:spPr>
          <a:xfrm>
            <a:off x="4932040" y="1988840"/>
            <a:ext cx="3384376" cy="3384376"/>
          </a:xfrm>
        </p:spPr>
      </p:pic>
      <p:pic>
        <p:nvPicPr>
          <p:cNvPr id="6" name="Содержимое 4" descr="0011-011-Tomas-Njukomen-i-ego-parovaja-mashi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9820" t="29253" r="3822" b="8937"/>
          <a:stretch>
            <a:fillRect/>
          </a:stretch>
        </p:blipFill>
        <p:spPr>
          <a:xfrm>
            <a:off x="755576" y="1916832"/>
            <a:ext cx="3456384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Тепловой двигатель Джеймса Уатта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Создателем универсального парового двигателя, получившего широкое распространение, стал английский механик Джеймс Уатт(1736-1819). Его двигатель был построен на основе машины </a:t>
            </a:r>
            <a:r>
              <a:rPr lang="ru-RU" dirty="0" err="1" smtClean="0"/>
              <a:t>Ньюкомена</a:t>
            </a:r>
            <a:r>
              <a:rPr lang="ru-RU" dirty="0" smtClean="0"/>
              <a:t> в 1784 году.</a:t>
            </a:r>
            <a:endParaRPr lang="ru-RU" dirty="0"/>
          </a:p>
        </p:txBody>
      </p:sp>
      <p:pic>
        <p:nvPicPr>
          <p:cNvPr id="5" name="Содержимое 4" descr="182794_html_6862882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709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Паровозы Черепановых</a:t>
            </a:r>
            <a:endParaRPr lang="ru-RU" dirty="0"/>
          </a:p>
        </p:txBody>
      </p:sp>
      <p:pic>
        <p:nvPicPr>
          <p:cNvPr id="5" name="Содержимое 5" descr="0020-020-Parovozy-CHerepanovyk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5218" t="14989" r="24858" b="37465"/>
          <a:stretch>
            <a:fillRect/>
          </a:stretch>
        </p:blipFill>
        <p:spPr>
          <a:xfrm>
            <a:off x="1403648" y="1412776"/>
            <a:ext cx="4320480" cy="3086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020-020-Parovozy-CHerepanovyk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462" t="62535" r="10954" b="11314"/>
          <a:stretch>
            <a:fillRect/>
          </a:stretch>
        </p:blipFill>
        <p:spPr>
          <a:xfrm>
            <a:off x="1907704" y="4725144"/>
            <a:ext cx="5976664" cy="136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Паровая турбина</a:t>
            </a:r>
            <a:endParaRPr lang="ru-RU" dirty="0"/>
          </a:p>
        </p:txBody>
      </p:sp>
      <p:pic>
        <p:nvPicPr>
          <p:cNvPr id="5" name="Содержимое 4" descr="309818_html_740dd2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3" y="1916832"/>
            <a:ext cx="3430969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Изобретение Герона не нашло применения и осталось забавой. Прошло 15 столетий, пока об использовании энергии пара не задумался Леонардо да Винчи. В его рукописях есть несколько рисунков с изображением цилиндра и поршня, который под действием пара должен был двигаться вверх по цилиндру, совершая работу при этом.</a:t>
            </a:r>
          </a:p>
          <a:p>
            <a:r>
              <a:rPr lang="ru-RU" dirty="0" smtClean="0"/>
              <a:t>Несколько иначе двигатель представлял себе Джованни </a:t>
            </a:r>
            <a:r>
              <a:rPr lang="ru-RU" dirty="0" err="1" smtClean="0"/>
              <a:t>Бранка</a:t>
            </a:r>
            <a:r>
              <a:rPr lang="ru-RU" dirty="0" smtClean="0"/>
              <a:t>, живший на сто лет позже Леонардо. Это было колесо с лопатками, в которые ударяла струя пара, заставляя его вращаться. Это и была первая турбина.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98</TotalTime>
  <Words>599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Тепловые двигатели и охрана окружающей среды</vt:lpstr>
      <vt:lpstr>«Раньше природа устрашала человека, а теперь человек устрашает природу».        Жан Ив Кусто.</vt:lpstr>
      <vt:lpstr>История создания тепловых двигателей </vt:lpstr>
      <vt:lpstr>Слайд 4</vt:lpstr>
      <vt:lpstr>Слайд 5</vt:lpstr>
      <vt:lpstr>Паровая машина Томаса Ньюкомена</vt:lpstr>
      <vt:lpstr>Тепловой двигатель Джеймса Уатта</vt:lpstr>
      <vt:lpstr>Паровозы Черепановых</vt:lpstr>
      <vt:lpstr>Паровая турбина</vt:lpstr>
      <vt:lpstr>Паровая турбина</vt:lpstr>
      <vt:lpstr>Основное преимущество ДВС</vt:lpstr>
      <vt:lpstr>Первые автомобили с ДВС</vt:lpstr>
      <vt:lpstr>Влияние транспорта на окружающую среду</vt:lpstr>
      <vt:lpstr>Пути решения экологических проблем</vt:lpstr>
      <vt:lpstr>Пути решения экологических проблем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двигатели и охрана окружающей среды</dc:title>
  <dc:creator>Паша</dc:creator>
  <cp:lastModifiedBy>Паша</cp:lastModifiedBy>
  <cp:revision>11</cp:revision>
  <dcterms:created xsi:type="dcterms:W3CDTF">2014-10-13T14:48:01Z</dcterms:created>
  <dcterms:modified xsi:type="dcterms:W3CDTF">2014-10-13T16:26:32Z</dcterms:modified>
</cp:coreProperties>
</file>