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0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678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744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196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6039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082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078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939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58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887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38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625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32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9758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7962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94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883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778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573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464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68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447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08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13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5789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0030" y="963297"/>
            <a:ext cx="8689976" cy="2509213"/>
          </a:xfrm>
        </p:spPr>
        <p:txBody>
          <a:bodyPr/>
          <a:lstStyle/>
          <a:p>
            <a:pPr algn="l"/>
            <a:r>
              <a:rPr lang="ru-RU" dirty="0"/>
              <a:t>Принципы закаливания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2378" y="4524007"/>
            <a:ext cx="8689976" cy="1371599"/>
          </a:xfrm>
        </p:spPr>
        <p:txBody>
          <a:bodyPr/>
          <a:lstStyle/>
          <a:p>
            <a:r>
              <a:rPr lang="ru-RU" b="1" dirty="0" smtClean="0"/>
              <a:t>Автор: Мовчан А.Е., учитель физической культуры </a:t>
            </a:r>
          </a:p>
          <a:p>
            <a:r>
              <a:rPr lang="ru-RU" dirty="0" smtClean="0"/>
              <a:t>МОУ СОШ №45 г. Волгограда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15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109538"/>
            <a:ext cx="6753225" cy="902439"/>
          </a:xfrm>
        </p:spPr>
        <p:txBody>
          <a:bodyPr/>
          <a:lstStyle/>
          <a:p>
            <a:r>
              <a:rPr lang="ru-RU" dirty="0"/>
              <a:t>Принципы закаливания</a:t>
            </a:r>
          </a:p>
        </p:txBody>
      </p:sp>
      <p:pic>
        <p:nvPicPr>
          <p:cNvPr id="5" name="Рисунок 4" descr="zakalkadetey.jp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8893" r="18893"/>
          <a:stretch>
            <a:fillRect/>
          </a:stretch>
        </p:blipFill>
        <p:spPr>
          <a:xfrm>
            <a:off x="7008962" y="984849"/>
            <a:ext cx="4689825" cy="50530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4150" y="1187450"/>
            <a:ext cx="6694280" cy="524827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700" dirty="0"/>
              <a:t>Закаливание включает в себя несколько принципов:</a:t>
            </a:r>
          </a:p>
          <a:p>
            <a:pPr algn="l"/>
            <a:r>
              <a:rPr lang="ru-RU" sz="2700" dirty="0"/>
              <a:t>-Постепенность увеличения дозировки раздражителя</a:t>
            </a:r>
          </a:p>
          <a:p>
            <a:pPr algn="l"/>
            <a:r>
              <a:rPr lang="ru-RU" sz="2700" dirty="0"/>
              <a:t>-последовательность применения закаливающих процедур</a:t>
            </a:r>
          </a:p>
          <a:p>
            <a:pPr algn="l"/>
            <a:r>
              <a:rPr lang="ru-RU" sz="2700" dirty="0"/>
              <a:t>-систематичность начатых процедур</a:t>
            </a:r>
          </a:p>
          <a:p>
            <a:pPr algn="l"/>
            <a:r>
              <a:rPr lang="ru-RU" sz="2700" dirty="0"/>
              <a:t>-комплексность</a:t>
            </a:r>
          </a:p>
          <a:p>
            <a:pPr algn="l"/>
            <a:r>
              <a:rPr lang="ru-RU" sz="2700" dirty="0"/>
              <a:t>-учет индивидуальных особенностей ребенка</a:t>
            </a:r>
          </a:p>
          <a:p>
            <a:pPr algn="l"/>
            <a:r>
              <a:rPr lang="ru-RU" sz="2700" dirty="0"/>
              <a:t>-активное</a:t>
            </a:r>
            <a:r>
              <a:rPr lang="ru-RU" sz="2700" dirty="0" smtClean="0"/>
              <a:t>, положительное </a:t>
            </a:r>
            <a:r>
              <a:rPr lang="ru-RU" sz="2700" dirty="0"/>
              <a:t>отношение детей к закаливающим процедурам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77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114300"/>
            <a:ext cx="5821363" cy="1123475"/>
          </a:xfrm>
        </p:spPr>
        <p:txBody>
          <a:bodyPr>
            <a:normAutofit fontScale="90000"/>
          </a:bodyPr>
          <a:lstStyle/>
          <a:p>
            <a:r>
              <a:rPr lang="ru-RU"/>
              <a:t>Постепенность увеличения дозировки раздражителя</a:t>
            </a:r>
            <a:br>
              <a:rPr lang="ru-RU"/>
            </a:br>
            <a:endParaRPr lang="ru-RU"/>
          </a:p>
        </p:txBody>
      </p:sp>
      <p:pic>
        <p:nvPicPr>
          <p:cNvPr id="5" name="Рисунок 4" descr="images (2).jp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3970" r="13970"/>
          <a:stretch>
            <a:fillRect/>
          </a:stretch>
        </p:blipFill>
        <p:spPr>
          <a:xfrm>
            <a:off x="6280150" y="1414463"/>
            <a:ext cx="5373688" cy="50720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0650" y="1412875"/>
            <a:ext cx="5726113" cy="5074085"/>
          </a:xfrm>
        </p:spPr>
        <p:txBody>
          <a:bodyPr>
            <a:normAutofit fontScale="92500" lnSpcReduction="10000"/>
          </a:bodyPr>
          <a:lstStyle/>
          <a:p>
            <a:r>
              <a:rPr lang="ru-RU" sz="2700"/>
              <a:t>Постепенность заключается в увеличении дозировки процедур, которые начинаются с небольших доз и простейших форм. Постепенно нужно увеличивать время воздействия закаливающих факторов и переходить к процедурам более сильного воздействия. Постепенность снимет опасения, что холод может навредить. При постепенном привыкании к холоду процессы идут мягко и без осложнений.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1648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50" y="111125"/>
            <a:ext cx="5802313" cy="915139"/>
          </a:xfrm>
        </p:spPr>
        <p:txBody>
          <a:bodyPr/>
          <a:lstStyle/>
          <a:p>
            <a:r>
              <a:rPr lang="ru-RU"/>
              <a:t>Последовательность применения закаливающих процедур</a:t>
            </a:r>
          </a:p>
        </p:txBody>
      </p:sp>
      <p:pic>
        <p:nvPicPr>
          <p:cNvPr id="5" name="Рисунок 4" descr="zakalivanie-01.jp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7421" b="7421"/>
          <a:stretch>
            <a:fillRect/>
          </a:stretch>
        </p:blipFill>
        <p:spPr>
          <a:xfrm>
            <a:off x="6398982" y="1222090"/>
            <a:ext cx="5258534" cy="5413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9700" y="1241425"/>
            <a:ext cx="5764213" cy="5435033"/>
          </a:xfrm>
        </p:spPr>
        <p:txBody>
          <a:bodyPr>
            <a:normAutofit fontScale="92500"/>
          </a:bodyPr>
          <a:lstStyle/>
          <a:p>
            <a:r>
              <a:rPr lang="ru-RU" sz="2700"/>
              <a:t>Последовательность применения закаливающих процедур. К водным процедурам и солнечным ваннам можно переходить после того, как ребенок привык к воздушным ваннам, вызывающим меньшие изменения в организме; к обливанию не допускать детей прежде, чем они не привыкли к обтиранию, а к купанию в открытых водоемах — раньше, чем с ними не проведены обливания.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4626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187325"/>
            <a:ext cx="5632450" cy="875184"/>
          </a:xfrm>
        </p:spPr>
        <p:txBody>
          <a:bodyPr/>
          <a:lstStyle/>
          <a:p>
            <a:r>
              <a:rPr lang="ru-RU"/>
              <a:t>Систематичность начатых процедур</a:t>
            </a:r>
          </a:p>
        </p:txBody>
      </p:sp>
      <p:pic>
        <p:nvPicPr>
          <p:cNvPr id="5" name="Рисунок 4" descr="images (3).jp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1384" b="1384"/>
          <a:stretch>
            <a:fillRect/>
          </a:stretch>
        </p:blipFill>
        <p:spPr>
          <a:xfrm>
            <a:off x="6381750" y="1303338"/>
            <a:ext cx="5391150" cy="5241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900" y="1317625"/>
            <a:ext cx="5613400" cy="5245060"/>
          </a:xfrm>
        </p:spPr>
        <p:txBody>
          <a:bodyPr>
            <a:normAutofit fontScale="77500" lnSpcReduction="20000"/>
          </a:bodyPr>
          <a:lstStyle/>
          <a:p>
            <a:r>
              <a:rPr lang="ru-RU" sz="2700"/>
              <a:t>Помимо воздействия на организм естественных природных факторов, нужно приучать себя к регулярному выполнению закаливающих процедур, ношению более легкой одежды, ходьбе босиком в помещении, умыванию и обливанию холодной водой и т.п. При регулярных процедурах каждое последующее воздействие усиливает и укрепляет предшествующее, за счет чего и происходит изменение реакций организма на внешние раздражения. Длительные перерывы в закаливании ведут к ослаблению или полной утрате приобретенных защитных реакций. Обычно через 2-3 недели после прекращения процедур устойчивость организма к закаливающему фактору понижается.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40528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50" y="111125"/>
            <a:ext cx="5878513" cy="705796"/>
          </a:xfrm>
        </p:spPr>
        <p:txBody>
          <a:bodyPr/>
          <a:lstStyle/>
          <a:p>
            <a:r>
              <a:rPr lang="ru-RU"/>
              <a:t>Комплексность</a:t>
            </a:r>
          </a:p>
        </p:txBody>
      </p:sp>
      <p:pic>
        <p:nvPicPr>
          <p:cNvPr id="5" name="Рисунок 4" descr="zakalivanie-detej.jp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8112" r="18112"/>
          <a:stretch>
            <a:fillRect/>
          </a:stretch>
        </p:blipFill>
        <p:spPr>
          <a:xfrm>
            <a:off x="6381750" y="1073150"/>
            <a:ext cx="5238750" cy="5470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7800" y="1033463"/>
            <a:ext cx="5802313" cy="5511021"/>
          </a:xfrm>
        </p:spPr>
        <p:txBody>
          <a:bodyPr/>
          <a:lstStyle/>
          <a:p>
            <a:r>
              <a:rPr lang="ru-RU" sz="2700"/>
              <a:t>Нужно использовать различные способы закаливания: воздушные и солнечные ванны; купание под душем и в водоемах; хождение босиком по земле и по снегу; бани и т.п. Разнообразие средств и форм закаливающих процедур обеспечивает всестороннее закаливание.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3296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168275"/>
            <a:ext cx="5840413" cy="951172"/>
          </a:xfrm>
        </p:spPr>
        <p:txBody>
          <a:bodyPr/>
          <a:lstStyle/>
          <a:p>
            <a:r>
              <a:rPr lang="ru-RU" dirty="0"/>
              <a:t>Учет индивидуальных особенностей ребенка</a:t>
            </a:r>
          </a:p>
        </p:txBody>
      </p:sp>
      <p:pic>
        <p:nvPicPr>
          <p:cNvPr id="5" name="Рисунок 4" descr="Zakalivanie-detey2.jpg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7450" y="1335088"/>
            <a:ext cx="5618163" cy="50979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7800" y="1336675"/>
            <a:ext cx="5840413" cy="5207066"/>
          </a:xfrm>
        </p:spPr>
        <p:txBody>
          <a:bodyPr>
            <a:normAutofit fontScale="92500" lnSpcReduction="10000"/>
          </a:bodyPr>
          <a:lstStyle/>
          <a:p>
            <a:r>
              <a:rPr lang="ru-RU" sz="2700" dirty="0"/>
              <a:t>Выбирать дозировку и формы проведения закаливающих процедур необходимо с учетом индивидуальных особенностей человека (возраст</a:t>
            </a:r>
            <a:r>
              <a:rPr lang="ru-RU" sz="2700" dirty="0" smtClean="0"/>
              <a:t>, состояние </a:t>
            </a:r>
            <a:r>
              <a:rPr lang="ru-RU" sz="2700" dirty="0"/>
              <a:t>здоровья</a:t>
            </a:r>
            <a:r>
              <a:rPr lang="ru-RU" sz="2700" dirty="0" smtClean="0"/>
              <a:t>, и </a:t>
            </a:r>
            <a:r>
              <a:rPr lang="ru-RU" sz="2700" dirty="0"/>
              <a:t>т.п.).Это необходимо потому</a:t>
            </a:r>
            <a:r>
              <a:rPr lang="ru-RU" sz="2700" dirty="0" smtClean="0"/>
              <a:t>, что </a:t>
            </a:r>
            <a:r>
              <a:rPr lang="ru-RU" sz="2700" dirty="0"/>
              <a:t>реакция организма на закаливающие процедуры у разных людей неодинакова</a:t>
            </a:r>
            <a:r>
              <a:rPr lang="ru-RU" sz="2700" dirty="0" smtClean="0"/>
              <a:t>. Люди, слабо </a:t>
            </a:r>
            <a:r>
              <a:rPr lang="ru-RU" sz="2700" dirty="0"/>
              <a:t>развитые физически и перенесшие недавно какое-либо заболевание</a:t>
            </a:r>
            <a:r>
              <a:rPr lang="ru-RU" sz="2700" dirty="0" smtClean="0"/>
              <a:t>, гораздо </a:t>
            </a:r>
            <a:r>
              <a:rPr lang="ru-RU" sz="2700" dirty="0"/>
              <a:t>чувствительнее к воздействию внешних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3631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79" y="269541"/>
            <a:ext cx="5840413" cy="857036"/>
          </a:xfrm>
        </p:spPr>
        <p:txBody>
          <a:bodyPr/>
          <a:lstStyle/>
          <a:p>
            <a:r>
              <a:rPr lang="ru-RU" dirty="0"/>
              <a:t>Положительное отношение детей к закаливающим процедурам</a:t>
            </a:r>
          </a:p>
        </p:txBody>
      </p:sp>
      <p:pic>
        <p:nvPicPr>
          <p:cNvPr id="5" name="Рисунок 4" descr="images (1).jp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2581" r="12581"/>
          <a:stretch>
            <a:fillRect/>
          </a:stretch>
        </p:blipFill>
        <p:spPr>
          <a:xfrm>
            <a:off x="6248400" y="1025525"/>
            <a:ext cx="5373688" cy="5378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7800" y="1369762"/>
            <a:ext cx="5308921" cy="52070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FFFF"/>
                </a:solidFill>
                <a:latin typeface="Century Gothic" pitchFamily="34" charset="0"/>
              </a:rPr>
              <a:t>Все закаливающие процедуры намного эффективнее проходят и влияют на организм</a:t>
            </a:r>
            <a:r>
              <a:rPr lang="ru-RU" sz="2400" dirty="0" smtClean="0">
                <a:solidFill>
                  <a:srgbClr val="FFFFFF"/>
                </a:solidFill>
                <a:latin typeface="Century Gothic" pitchFamily="34" charset="0"/>
              </a:rPr>
              <a:t>, если </a:t>
            </a:r>
            <a:r>
              <a:rPr lang="ru-RU" sz="2400" dirty="0">
                <a:solidFill>
                  <a:srgbClr val="FFFFFF"/>
                </a:solidFill>
                <a:latin typeface="Century Gothic" pitchFamily="34" charset="0"/>
              </a:rPr>
              <a:t>они осуществляются на фоне положительных эмоций и активного желания заниматься закаливанием.</a:t>
            </a:r>
            <a:endParaRPr lang="ru-RU" sz="2400" dirty="0">
              <a:solidFill>
                <a:srgbClr val="634589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2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</TotalTime>
  <Words>394</Words>
  <Application>Microsoft Office PowerPoint</Application>
  <PresentationFormat>Произвольный</PresentationFormat>
  <Paragraphs>23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Цитаты</vt:lpstr>
      <vt:lpstr>Принципы закаливания</vt:lpstr>
      <vt:lpstr>Принципы закаливания</vt:lpstr>
      <vt:lpstr>Постепенность увеличения дозировки раздражителя </vt:lpstr>
      <vt:lpstr>Последовательность применения закаливающих процедур</vt:lpstr>
      <vt:lpstr>Систематичность начатых процедур</vt:lpstr>
      <vt:lpstr>Комплексность</vt:lpstr>
      <vt:lpstr>Учет индивидуальных особенностей ребенка</vt:lpstr>
      <vt:lpstr>Положительное отношение детей к закаливающим процедурам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IRONMANN (AKA SHAMAN)</cp:lastModifiedBy>
  <cp:revision>4</cp:revision>
  <dcterms:created xsi:type="dcterms:W3CDTF">2013-07-31T16:34:15Z</dcterms:created>
  <dcterms:modified xsi:type="dcterms:W3CDTF">2014-03-17T17:08:02Z</dcterms:modified>
</cp:coreProperties>
</file>