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87" r:id="rId3"/>
    <p:sldId id="280" r:id="rId4"/>
    <p:sldId id="271" r:id="rId5"/>
    <p:sldId id="272" r:id="rId6"/>
    <p:sldId id="273" r:id="rId7"/>
    <p:sldId id="278" r:id="rId8"/>
    <p:sldId id="279" r:id="rId9"/>
    <p:sldId id="281" r:id="rId10"/>
    <p:sldId id="282" r:id="rId11"/>
    <p:sldId id="283" r:id="rId12"/>
    <p:sldId id="284" r:id="rId13"/>
    <p:sldId id="286" r:id="rId14"/>
    <p:sldId id="28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440163-8B5D-4683-B7B4-4920FEF2A5E5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E03429D-4DED-417B-A273-DBDAC1321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FA8A16-BAA9-4553-89D7-9CE8738A2E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77A7B5-837D-498D-BE79-E244028251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9BD268-06BD-4F40-BC6F-15A772D139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27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C6E89D-5D99-448F-8C95-9EC9B58EA8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47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FFA691-DB08-4DAC-96A9-085321F17C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68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F4FA7F-471F-444E-93FE-C2A968D066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828F5B-5780-48BA-BB33-68BBA872A4A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3F5040-3346-48E9-A55C-B3FD312ED2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36DD91-CD9D-4D8E-A6F1-85B7BB7F893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814267-783B-4598-B06F-D32F93C7B9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65D95-5B95-4C47-A798-A513D2F7051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24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30AB6A-4CB5-4E24-BB56-C6D9A8AB5D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579BA9-3C41-4B8B-969A-5844DBD647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D9AACD-86F7-4B6B-A21D-D2D6D33301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A6C9-8C5A-42BD-87B9-945F3811DDA0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AE80-5F96-4CAD-9AE1-0C01997C1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36E0-868A-4C47-A4D9-1871D58BF219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D6CC-01DB-4871-AEC1-621F4C33D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7A43-8207-4F8E-AB60-942183113A81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B8B6-43D5-4F9B-A0B2-52FC27A25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2F27-1506-46B8-B868-A7C176F7714A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2F8A-8B97-49DD-BA42-677EFD681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6338-543F-466A-85F6-FB68B4DE6F52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181C-66BB-468D-A338-B1E5F659A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BFA2-3FA5-4CE2-B251-02A741DB633C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8933-6198-4673-95FB-B8FD731DF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7DFB-51F2-42E1-8CE2-4E4AF2CA834D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D2B34-A388-41BA-B5CB-15B6C23E0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279A-A39E-49B1-8522-05310F9CEA38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F2C94-1411-4BCC-A7FD-A98B16D5D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104F-CA1D-4FFB-BB79-8DA527FE5833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A54DA-2D58-4EA8-8E94-ECA130AC5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C8A66-9855-40E7-9F1B-1E247F586E7F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59EF-CC1A-4721-BD9A-631A8096B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3D5F1-EA25-42FB-A66D-F647AC9E23BE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234A-F0CD-47D1-A61B-01299D779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311847-717A-44AD-913B-55A9A0F4AED3}" type="datetimeFigureOut">
              <a:rPr lang="ru-RU"/>
              <a:pPr>
                <a:defRPr/>
              </a:pPr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8033CD-BF85-431B-B47B-591DB6056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ОЛИМПИАДА 2014  г. СОЧИ</a:t>
            </a:r>
            <a:endParaRPr lang="ru-RU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5362" name="Picture 2" descr="C:\Users\123\Desktop\mountains_1600x120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3513" y="1600200"/>
            <a:ext cx="6276975" cy="4708525"/>
          </a:xfrm>
          <a:ln w="38100" cap="sq">
            <a:solidFill>
              <a:srgbClr val="C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2" descr="C:\Users\123\Desktop\centre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47625"/>
            <a:ext cx="9015413" cy="676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 descr="C:\Users\123\Desktop\soch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9225"/>
            <a:ext cx="8643937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2" descr="C:\Users\123\Desktop\2532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714375"/>
            <a:ext cx="8131175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2" descr="C:\Users\123\Desktop\23.07.09_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79500"/>
            <a:ext cx="8382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2" descr="C:\Users\123\Desktop\x_170c1c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5753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8" name="Picture 3" descr="C:\Users\123\Desktop\6C40F71D4DC77A2A1B58FC72295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48050" y="2928938"/>
            <a:ext cx="56959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Виды спорта на Олимпиаде в Сочи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Биатлон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Бобслей: бобслей, скелетон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Конькобежный спорт: конькобежный спорт, фигурное катание, шорт-трек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Кёрлинг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Лыжный спорт: горнолыжный спорт, лыжное двоеборье, лыжные гонки, прыжки на лыжах с трамплина, сноубординг, фристайл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Санный спорт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Хоккей с шайбой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Прыжки на лыжах с трамплина среди женщин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Скелетон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Picture 2" descr="C:\Users\123\Desktop\0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282" y="357166"/>
            <a:ext cx="8552558" cy="5857916"/>
          </a:xfrm>
          <a:ln w="88900" cap="sq" cmpd="thickThin">
            <a:solidFill>
              <a:srgbClr val="FFFF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Талисманы Сочи-2014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43488" cy="4972050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Горный спасатель-альпинист Леопард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Леопард – прекрасный </a:t>
            </a:r>
            <a:r>
              <a:rPr lang="ru-RU" dirty="0" err="1" smtClean="0"/>
              <a:t>сноубордист</a:t>
            </a:r>
            <a:r>
              <a:rPr lang="ru-RU" dirty="0" smtClean="0"/>
              <a:t>,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  <a:endParaRPr lang="ru-RU" dirty="0"/>
          </a:p>
        </p:txBody>
      </p:sp>
      <p:pic>
        <p:nvPicPr>
          <p:cNvPr id="55299" name="Picture 2" descr="C:\Users\123\Desktop\fbd1f0c0c116ad7736a6fa0045101eb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72125" y="1714500"/>
            <a:ext cx="3443288" cy="4305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214313"/>
            <a:ext cx="4357688" cy="6357937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За полярным кругом в ледяном иглу живет белый мишка. В его доме все сделано изо льда и снега: снежный душ, кровать, компьютер и даже спортивные тренажеры.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Белый мишка с раннего детства воспитывался полярниками. Именно они научили его кататься на лыжах, бегать на коньках и играть в керлинг. Но больше всего белому мишке понравилось кататься на спортивных санках. Он стал настоящим саночником и бобслеистом,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</a:t>
            </a:r>
            <a:endParaRPr lang="ru-RU" dirty="0"/>
          </a:p>
        </p:txBody>
      </p:sp>
      <p:pic>
        <p:nvPicPr>
          <p:cNvPr id="57347" name="Picture 2" descr="C:\Users\123\Desktop\37571d3cb9c29881ee7c983d204f864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0" y="1500188"/>
            <a:ext cx="3746500" cy="468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038600" cy="5840413"/>
          </a:xfrm>
        </p:spPr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Зайка 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</a:t>
            </a:r>
            <a:endParaRPr lang="ru-RU" dirty="0"/>
          </a:p>
        </p:txBody>
      </p:sp>
      <p:pic>
        <p:nvPicPr>
          <p:cNvPr id="59395" name="Picture 2" descr="C:\Users\123\Desktop\cbf597dc80b3bf5121a5d0e6f099397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0" y="1123950"/>
            <a:ext cx="3714750" cy="4643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Олимпийский стадион 2014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42" name="Picture 2" descr="C:\Users\123\Desktop\1251644298_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214438"/>
            <a:ext cx="8780462" cy="4929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3490" name="Picture 2" descr="C:\Users\123\Desktop\22a67090d8906129bb865c7c61d369e1_big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285750"/>
            <a:ext cx="8286750" cy="6215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123\Desktop\full-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714375"/>
            <a:ext cx="8726487" cy="5072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DE6C36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268</Words>
  <Application>Microsoft Office PowerPoint</Application>
  <PresentationFormat>Экран (4:3)</PresentationFormat>
  <Paragraphs>30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BEST</cp:lastModifiedBy>
  <cp:revision>18</cp:revision>
  <dcterms:created xsi:type="dcterms:W3CDTF">2011-05-13T16:27:00Z</dcterms:created>
  <dcterms:modified xsi:type="dcterms:W3CDTF">2012-11-06T13:38:38Z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1091956</vt:lpwstr>
  </property>
  <property fmtid="{D5CDD505-2E9C-101B-9397-08002B2CF9AE}" pid="3" name="NXPowerLiteVersion">
    <vt:lpwstr>D4.1.4</vt:lpwstr>
  </property>
</Properties>
</file>