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F561-C05D-4C1B-B2D2-D6F676328CDE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1B4B0-5F53-4D06-AE61-7CC1345AE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298BA-54F6-40A5-A02F-0ADBC15BB2E0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18F4-1BA1-4FD2-9902-48CFF9147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BF836-0072-4EDB-806E-3EF27ECAF7BD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F5CC6-8209-4FD5-930B-C4603F5FD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DB31D-B532-46EA-A19F-CEEC86407361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6C807-04F8-4C51-91FC-516FC26C0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12288-B8D2-410E-B9E7-93FCB8057BFF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0CD8-B793-4FBD-849B-4D2CC6AAA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367F-1B47-4640-8500-85EC6501CB53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706D0-E433-40AE-81F8-3D9A8FA0A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875DA-7E7C-4AFC-A5E7-BAC470E7F1FD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9C84-BD84-49A2-9F29-F1643FA4B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B6ED4-4B4B-4E11-BAFA-B722FA468583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3FD5-55D8-4383-93EA-F5A2EE05C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5530-4E3A-4EC5-9F34-1B3AB590A017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BC24-DBEE-48F1-81A9-9721AD40A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F6CF-A5A7-4C1E-BCED-1E7454217D41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74521-A9CD-4F11-8036-AF3CD1916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27D1C-8D21-4C1C-87E3-379127013478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4FE-98F4-443C-86F2-6517C1B41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C20A3DD-01B9-4F8A-BD19-9364EBFA74A0}" type="datetimeFigureOut">
              <a:rPr lang="ru-RU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0A56CCB-BDA6-4E6C-B336-F44F1DB01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10" r:id="rId7"/>
    <p:sldLayoutId id="2147483711" r:id="rId8"/>
    <p:sldLayoutId id="2147483712" r:id="rId9"/>
    <p:sldLayoutId id="2147483703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54;&#1051;&#1048;&#1052;&#1055;&#1048;&#1049;&#1057;&#1050;&#1048;&#1045;%20&#1048;&#1043;&#1056;&#1067;%20&#1057;&#1054;&#1042;&#1056;&#1045;&#1052;&#1045;&#1053;&#1053;&#1054;&#1057;&#1058;&#1048;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ru-RU" smtClean="0"/>
              <a:t>ОЛИМПИЙСКИЕ ИГРЫ СОВРЕМЕННОСТИ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Известно ли вам, что…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900113" y="2349500"/>
            <a:ext cx="7408862" cy="3451225"/>
          </a:xfrm>
        </p:spPr>
        <p:txBody>
          <a:bodyPr/>
          <a:lstStyle/>
          <a:p>
            <a:r>
              <a:rPr lang="ru-RU" sz="3200" smtClean="0"/>
              <a:t>... первые Олимпийские игры современности должны были состояться в Париже в </a:t>
            </a:r>
            <a:r>
              <a:rPr lang="ru-RU" sz="3200" b="1" smtClean="0"/>
              <a:t>1900</a:t>
            </a:r>
            <a:r>
              <a:rPr lang="ru-RU" sz="3200" smtClean="0"/>
              <a:t> году. Такое решение было принято еще в </a:t>
            </a:r>
            <a:r>
              <a:rPr lang="ru-RU" sz="3200" b="1" smtClean="0"/>
              <a:t>1894</a:t>
            </a:r>
            <a:r>
              <a:rPr lang="ru-RU" sz="3200" smtClean="0"/>
              <a:t> году, но организаторы не стали ждать так долго и решили провести первую Олимпиаду в </a:t>
            </a:r>
            <a:r>
              <a:rPr lang="ru-RU" sz="3200" b="1" smtClean="0"/>
              <a:t>1896</a:t>
            </a:r>
            <a:r>
              <a:rPr lang="ru-RU" sz="3200" smtClean="0"/>
              <a:t> году на родине олимпийского движения.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Известно ли вам, что…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/>
              <a:t>... решение о чередовании летних и зимних игр было принято в </a:t>
            </a:r>
            <a:r>
              <a:rPr lang="ru-RU" sz="3600" b="1" smtClean="0"/>
              <a:t>1986</a:t>
            </a:r>
            <a:r>
              <a:rPr lang="ru-RU" sz="3600" smtClean="0"/>
              <a:t> году. Это позволило равномерно распределить работу, расходы и интерес к Играм в течение четырех лет.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27088" y="2654300"/>
          <a:ext cx="740886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Европа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Чёрный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Африка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Красный 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Америка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Жёлтый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Азия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Зелёный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Австралия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5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Цвета олимпийских колец</a:t>
            </a:r>
          </a:p>
        </p:txBody>
      </p:sp>
      <p:pic>
        <p:nvPicPr>
          <p:cNvPr id="1026" name="Picture 2" descr="C:\Documents and Settings\ТРЦ 6\Рабочий стол\olympic_rings.gif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3464584" y="5085184"/>
            <a:ext cx="2592288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u="sng" dirty="0" smtClean="0">
                <a:hlinkClick r:id="rId2" action="ppaction://hlinkpres?slideindex=1&amp;slidetitle="/>
              </a:rPr>
              <a:t>ОЛИМПИЙСКИЕ ИГРЫ СОВРЕМЕННОСТИ.</a:t>
            </a:r>
            <a:r>
              <a:rPr lang="en-US" sz="6000" u="sng" dirty="0" err="1" smtClean="0">
                <a:hlinkClick r:id="rId2" action="ppaction://hlinkpres?slideindex=1&amp;slidetitle="/>
              </a:rPr>
              <a:t>pptx</a:t>
            </a:r>
            <a:endParaRPr lang="ru-RU" sz="6000" dirty="0" smtClean="0"/>
          </a:p>
          <a:p>
            <a:endParaRPr lang="ru-RU" dirty="0" smtClean="0"/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Талисманы Олимпийских игр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Девиз Олимпийских игр</a:t>
            </a:r>
          </a:p>
        </p:txBody>
      </p:sp>
      <p:pic>
        <p:nvPicPr>
          <p:cNvPr id="22532" name="Picture 4" descr="citi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530600"/>
            <a:ext cx="8247062" cy="1050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Известно ли вам, что…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/>
              <a:t>... первая древняя Олимпиада состоялась в </a:t>
            </a:r>
            <a:r>
              <a:rPr lang="ru-RU" sz="3600" b="1" smtClean="0"/>
              <a:t>776</a:t>
            </a:r>
            <a:r>
              <a:rPr lang="ru-RU" sz="3600" smtClean="0"/>
              <a:t> году до нашей эры, а последняя – в </a:t>
            </a:r>
            <a:r>
              <a:rPr lang="ru-RU" sz="3600" b="1" smtClean="0"/>
              <a:t>393</a:t>
            </a:r>
            <a:r>
              <a:rPr lang="ru-RU" sz="3600" smtClean="0"/>
              <a:t> году нашей эры.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Известно ли вам, что…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/>
              <a:t>... самый большой перерыв между Олимпиадами составил </a:t>
            </a:r>
            <a:r>
              <a:rPr lang="ru-RU" sz="3600" b="1" smtClean="0"/>
              <a:t>1503</a:t>
            </a:r>
            <a:r>
              <a:rPr lang="ru-RU" sz="3600" smtClean="0"/>
              <a:t> года. Именно столько времени прошло между последней Олимпиадой древности и первой современной Олимпиадой (</a:t>
            </a:r>
            <a:r>
              <a:rPr lang="ru-RU" sz="3600" b="1" smtClean="0"/>
              <a:t>1896</a:t>
            </a:r>
            <a:r>
              <a:rPr lang="ru-RU" sz="3600" smtClean="0"/>
              <a:t>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Известно ли вам, что…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/>
              <a:t>... Олимпиаду, которая состоялась в Сиднее (</a:t>
            </a:r>
            <a:r>
              <a:rPr lang="ru-RU" sz="3600" b="1" smtClean="0"/>
              <a:t>2000 год</a:t>
            </a:r>
            <a:r>
              <a:rPr lang="ru-RU" sz="3600" smtClean="0"/>
              <a:t>) можно считать </a:t>
            </a:r>
            <a:r>
              <a:rPr lang="ru-RU" sz="3600" b="1" smtClean="0"/>
              <a:t>320</a:t>
            </a:r>
            <a:r>
              <a:rPr lang="ru-RU" sz="3600" smtClean="0"/>
              <a:t>-й по счету, если учесть </a:t>
            </a:r>
            <a:r>
              <a:rPr lang="ru-RU" sz="3600" b="1" smtClean="0"/>
              <a:t>293</a:t>
            </a:r>
            <a:r>
              <a:rPr lang="ru-RU" sz="3600" smtClean="0"/>
              <a:t> Олимпиады, проведенные в древности.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Известно ли вам, что…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/>
              <a:t>... в </a:t>
            </a:r>
            <a:r>
              <a:rPr lang="ru-RU" sz="3600" b="1" smtClean="0"/>
              <a:t>1906</a:t>
            </a:r>
            <a:r>
              <a:rPr lang="ru-RU" sz="3600" smtClean="0"/>
              <a:t> году в Афинах проводилась дополнительная (внеплановая) Олимпиада в ознаменование 10-летия возрождения олимпийского движения.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Известно ли вам, что…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/>
              <a:t>... Олимпийские Игры </a:t>
            </a:r>
            <a:r>
              <a:rPr lang="ru-RU" sz="3600" b="1" smtClean="0"/>
              <a:t>1936</a:t>
            </a:r>
            <a:r>
              <a:rPr lang="ru-RU" sz="3600" smtClean="0"/>
              <a:t> года открывал Адольф Гитлер.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</TotalTime>
  <Words>241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ОЛИМПИЙСКИЕ ИГРЫ СОВРЕМЕННОСТИ</vt:lpstr>
      <vt:lpstr>Цвета олимпийских колец</vt:lpstr>
      <vt:lpstr>Талисманы Олимпийских игр</vt:lpstr>
      <vt:lpstr>Девиз Олимпийских игр</vt:lpstr>
      <vt:lpstr>Известно ли вам, что…</vt:lpstr>
      <vt:lpstr>Известно ли вам, что…</vt:lpstr>
      <vt:lpstr>Известно ли вам, что…</vt:lpstr>
      <vt:lpstr>Известно ли вам, что…</vt:lpstr>
      <vt:lpstr>Известно ли вам, что…</vt:lpstr>
      <vt:lpstr>Известно ли вам, что…</vt:lpstr>
      <vt:lpstr>Известно ли вам, что…</vt:lpstr>
    </vt:vector>
  </TitlesOfParts>
  <Company>ТРЦ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ИГРЫ СОВРЕМЕННОСТИ</dc:title>
  <dc:creator>ТРЦ 6</dc:creator>
  <cp:lastModifiedBy>ТРЦ 6</cp:lastModifiedBy>
  <cp:revision>8</cp:revision>
  <dcterms:created xsi:type="dcterms:W3CDTF">2012-11-06T08:15:40Z</dcterms:created>
  <dcterms:modified xsi:type="dcterms:W3CDTF">2012-11-29T02:09:35Z</dcterms:modified>
</cp:coreProperties>
</file>