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59" r:id="rId8"/>
    <p:sldId id="260" r:id="rId9"/>
    <p:sldId id="285" r:id="rId10"/>
    <p:sldId id="291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633031982113346E-2"/>
          <c:y val="0.14225326190249538"/>
          <c:w val="0.44087148828618739"/>
          <c:h val="0.8016406674115567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9516">
              <a:solidFill>
                <a:srgbClr val="000000"/>
              </a:solidFill>
              <a:prstDash val="solid"/>
            </a:ln>
          </c:spPr>
          <c:explosion val="7"/>
          <c:dPt>
            <c:idx val="1"/>
            <c:spPr>
              <a:solidFill>
                <a:srgbClr val="993366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9.0000000000000066E-2</c:v>
                </c:pt>
                <c:pt idx="1">
                  <c:v>0.65000000000000324</c:v>
                </c:pt>
                <c:pt idx="2" formatCode="0.00%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9516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9516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9516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9516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9516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951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031">
                <a:noFill/>
              </a:ln>
            </c:spPr>
            <c:txPr>
              <a:bodyPr/>
              <a:lstStyle/>
              <a:p>
                <a:pPr>
                  <a:defRPr sz="123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Высшая кв.категория</c:v>
                </c:pt>
                <c:pt idx="1">
                  <c:v>Первая кв.категория</c:v>
                </c:pt>
                <c:pt idx="2">
                  <c:v>Не имеют категории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firstSliceAng val="0"/>
      </c:pieChart>
      <c:spPr>
        <a:solidFill>
          <a:srgbClr val="C0C0C0"/>
        </a:solidFill>
        <a:ln w="9516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5104743851463"/>
          <c:y val="0.30368255330412691"/>
          <c:w val="0.25298872363176927"/>
          <c:h val="0.42827349671219139"/>
        </c:manualLayout>
      </c:layout>
      <c:spPr>
        <a:noFill/>
        <a:ln w="2379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23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563196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Готовность сельской базовой школы к реализации ФГОС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Завуч\Desktop\фото конференция\ви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88640"/>
            <a:ext cx="2664296" cy="2849723"/>
          </a:xfrm>
          <a:prstGeom prst="rect">
            <a:avLst/>
          </a:prstGeom>
          <a:noFill/>
        </p:spPr>
      </p:pic>
      <p:pic>
        <p:nvPicPr>
          <p:cNvPr id="6" name="Picture 2" descr="C:\Users\Завуч\Desktop\фото конференция\кат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188640"/>
            <a:ext cx="3424130" cy="3168352"/>
          </a:xfrm>
          <a:prstGeom prst="rect">
            <a:avLst/>
          </a:prstGeom>
          <a:noFill/>
        </p:spPr>
      </p:pic>
      <p:pic>
        <p:nvPicPr>
          <p:cNvPr id="7" name="Picture 2" descr="C:\Users\Завуч\Desktop\фото конференция\оля конкурс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3501008"/>
            <a:ext cx="4104456" cy="2431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8" name="Picture 4" descr="C:\Users\Завуч\Desktop\фото конференция\кристина конкур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3573016"/>
            <a:ext cx="4176464" cy="2463461"/>
          </a:xfrm>
          <a:prstGeom prst="rect">
            <a:avLst/>
          </a:prstGeom>
          <a:noFill/>
        </p:spPr>
      </p:pic>
      <p:pic>
        <p:nvPicPr>
          <p:cNvPr id="10" name="Picture 2" descr="C:\Users\Завуч\Desktop\фото конференция\денис о.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60648"/>
            <a:ext cx="2509664" cy="3041047"/>
          </a:xfrm>
          <a:prstGeom prst="rect">
            <a:avLst/>
          </a:prstGeom>
          <a:noFill/>
        </p:spPr>
      </p:pic>
      <p:pic>
        <p:nvPicPr>
          <p:cNvPr id="11" name="Picture 2" descr="C:\Users\Завуч\Desktop\фото конференция\наст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81122" y="116633"/>
            <a:ext cx="2946517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МОУ «</a:t>
            </a:r>
            <a:r>
              <a:rPr lang="ru-RU" sz="36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Кушалинская</a:t>
            </a:r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СОШ»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Текст слайда</a:t>
            </a:r>
            <a:endParaRPr lang="ru-RU" sz="3200" dirty="0"/>
          </a:p>
        </p:txBody>
      </p:sp>
      <p:pic>
        <p:nvPicPr>
          <p:cNvPr id="2" name="Picture 2" descr="C:\Users\Завуч\Desktop\фотографии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268760"/>
            <a:ext cx="7867650" cy="5133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Завуч\Desktop\фото конференция\каб нач ш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340768"/>
            <a:ext cx="4423021" cy="3940696"/>
          </a:xfrm>
          <a:prstGeom prst="rect">
            <a:avLst/>
          </a:prstGeom>
          <a:noFill/>
        </p:spPr>
      </p:pic>
      <p:pic>
        <p:nvPicPr>
          <p:cNvPr id="3076" name="Picture 4" descr="C:\Users\Завуч\Desktop\фото конференция\каб №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5" name="Picture 2" descr="C:\Users\Завуч\Desktop\фото конференция\сквернословие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260648"/>
            <a:ext cx="4248472" cy="272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Завуч\Desktop\фото конференция\центр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700808"/>
            <a:ext cx="6502400" cy="3930650"/>
          </a:xfrm>
          <a:prstGeom prst="rect">
            <a:avLst/>
          </a:prstGeom>
          <a:noFill/>
        </p:spPr>
      </p:pic>
      <p:pic>
        <p:nvPicPr>
          <p:cNvPr id="5" name="Picture 2" descr="C:\Users\Завуч\Desktop\фото конференция\каб зд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116632"/>
            <a:ext cx="367495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Завуч\Desktop\фото конференция\спорт площад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260649"/>
            <a:ext cx="4935488" cy="3600400"/>
          </a:xfrm>
          <a:prstGeom prst="rect">
            <a:avLst/>
          </a:prstGeom>
          <a:noFill/>
        </p:spPr>
      </p:pic>
      <p:pic>
        <p:nvPicPr>
          <p:cNvPr id="6147" name="Picture 3" descr="C:\Users\Завуч\Desktop\фото конференция\спортзал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3192020"/>
            <a:ext cx="5494288" cy="3417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Качественный состав </a:t>
            </a:r>
            <a:r>
              <a:rPr lang="ru-RU" dirty="0" err="1" smtClean="0">
                <a:solidFill>
                  <a:schemeClr val="bg1"/>
                </a:solidFill>
              </a:rPr>
              <a:t>педколлектива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Направления педагогической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Проектирование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Сохранение и укрепление здоровья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Экологическое воспитание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творческих способностей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chemeClr val="bg1"/>
                </a:solidFill>
              </a:rPr>
              <a:t>Здоровье</a:t>
            </a:r>
            <a:br>
              <a:rPr lang="ru-RU" sz="5300" dirty="0" smtClean="0">
                <a:solidFill>
                  <a:schemeClr val="bg1"/>
                </a:solidFill>
              </a:rPr>
            </a:br>
            <a:r>
              <a:rPr lang="ru-RU" sz="5300" dirty="0" smtClean="0">
                <a:solidFill>
                  <a:schemeClr val="bg1"/>
                </a:solidFill>
              </a:rPr>
              <a:t/>
            </a:r>
            <a:br>
              <a:rPr lang="ru-RU" sz="5300" dirty="0" smtClean="0">
                <a:solidFill>
                  <a:schemeClr val="bg1"/>
                </a:solidFill>
              </a:rPr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здоро</a:t>
            </a:r>
            <a:endParaRPr lang="ru-RU" dirty="0"/>
          </a:p>
        </p:txBody>
      </p:sp>
      <p:pic>
        <p:nvPicPr>
          <p:cNvPr id="7172" name="Picture 4" descr="C:\Users\Завуч\Desktop\фото конференция\спорт меропр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936" y="980728"/>
            <a:ext cx="5148064" cy="3709201"/>
          </a:xfrm>
          <a:prstGeom prst="rect">
            <a:avLst/>
          </a:prstGeom>
          <a:noFill/>
        </p:spPr>
      </p:pic>
      <p:pic>
        <p:nvPicPr>
          <p:cNvPr id="7173" name="Picture 5" descr="C:\Users\Завуч\Desktop\фото конференция\спорт мероприятие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779837"/>
            <a:ext cx="4718050" cy="3078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Развитие способностей обучающихся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5602" name="Picture 2" descr="C:\Users\Завуч\Desktop\фото конференция\краеведение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4784"/>
            <a:ext cx="5275435" cy="3168352"/>
          </a:xfrm>
          <a:prstGeom prst="rect">
            <a:avLst/>
          </a:prstGeom>
          <a:noFill/>
        </p:spPr>
      </p:pic>
      <p:pic>
        <p:nvPicPr>
          <p:cNvPr id="25603" name="Picture 3" descr="E:\юный художник\SDC197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3591018"/>
            <a:ext cx="4355976" cy="3266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Качественный состав педколлектива</vt:lpstr>
      <vt:lpstr>Направления педагогической деятельности</vt:lpstr>
      <vt:lpstr>    Здоровье     здоро</vt:lpstr>
      <vt:lpstr>Развитие способностей обучающихся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Завуч</cp:lastModifiedBy>
  <cp:revision>31</cp:revision>
  <dcterms:created xsi:type="dcterms:W3CDTF">2012-07-31T15:34:20Z</dcterms:created>
  <dcterms:modified xsi:type="dcterms:W3CDTF">2014-08-26T06:42:55Z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