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9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5CC3-D803-4FA2-A936-672D6A1A40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81768-B3F0-443F-BF3A-115C421D1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F0DB4-ED88-4C5C-887E-6E789998EB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73B4B-7AAC-49D0-AE31-D19416AA93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D2A31-F7B3-45CF-B035-CA8F78626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EA1C1-4132-4B51-AFCA-1210C19526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C7851-28CB-4597-B1A1-5C1C697A7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0FFD2-4C90-4A16-8BE5-97E6ED3B48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144A4-518F-496C-9837-6797844BB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9C40E-3AF4-4F62-A52B-0386DCFA47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D8AA1-790D-46DB-9EFE-DF0949A1DB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307788-BE93-461E-AB02-F323C57A37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 descr="Крупное конфетти"/>
          <p:cNvSpPr>
            <a:spLocks/>
          </p:cNvSpPr>
          <p:nvPr/>
        </p:nvSpPr>
        <p:spPr bwMode="auto">
          <a:xfrm>
            <a:off x="1403350" y="6524625"/>
            <a:ext cx="5616575" cy="647700"/>
          </a:xfrm>
          <a:custGeom>
            <a:avLst/>
            <a:gdLst/>
            <a:ahLst/>
            <a:cxnLst>
              <a:cxn ang="0">
                <a:pos x="86" y="329"/>
              </a:cxn>
              <a:cxn ang="0">
                <a:pos x="152" y="255"/>
              </a:cxn>
              <a:cxn ang="0">
                <a:pos x="201" y="222"/>
              </a:cxn>
              <a:cxn ang="0">
                <a:pos x="292" y="165"/>
              </a:cxn>
              <a:cxn ang="0">
                <a:pos x="317" y="148"/>
              </a:cxn>
              <a:cxn ang="0">
                <a:pos x="341" y="140"/>
              </a:cxn>
              <a:cxn ang="0">
                <a:pos x="374" y="107"/>
              </a:cxn>
              <a:cxn ang="0">
                <a:pos x="522" y="74"/>
              </a:cxn>
              <a:cxn ang="0">
                <a:pos x="596" y="41"/>
              </a:cxn>
              <a:cxn ang="0">
                <a:pos x="1156" y="50"/>
              </a:cxn>
              <a:cxn ang="0">
                <a:pos x="1386" y="17"/>
              </a:cxn>
              <a:cxn ang="0">
                <a:pos x="1576" y="0"/>
              </a:cxn>
              <a:cxn ang="0">
                <a:pos x="2004" y="8"/>
              </a:cxn>
              <a:cxn ang="0">
                <a:pos x="2086" y="66"/>
              </a:cxn>
              <a:cxn ang="0">
                <a:pos x="2316" y="74"/>
              </a:cxn>
              <a:cxn ang="0">
                <a:pos x="2407" y="107"/>
              </a:cxn>
              <a:cxn ang="0">
                <a:pos x="2497" y="99"/>
              </a:cxn>
              <a:cxn ang="0">
                <a:pos x="2596" y="66"/>
              </a:cxn>
              <a:cxn ang="0">
                <a:pos x="2999" y="50"/>
              </a:cxn>
              <a:cxn ang="0">
                <a:pos x="3205" y="0"/>
              </a:cxn>
              <a:cxn ang="0">
                <a:pos x="3550" y="8"/>
              </a:cxn>
              <a:cxn ang="0">
                <a:pos x="3748" y="74"/>
              </a:cxn>
              <a:cxn ang="0">
                <a:pos x="3855" y="82"/>
              </a:cxn>
              <a:cxn ang="0">
                <a:pos x="3954" y="124"/>
              </a:cxn>
              <a:cxn ang="0">
                <a:pos x="4258" y="132"/>
              </a:cxn>
              <a:cxn ang="0">
                <a:pos x="4340" y="165"/>
              </a:cxn>
              <a:cxn ang="0">
                <a:pos x="4390" y="198"/>
              </a:cxn>
              <a:cxn ang="0">
                <a:pos x="4768" y="214"/>
              </a:cxn>
              <a:cxn ang="0">
                <a:pos x="4785" y="231"/>
              </a:cxn>
              <a:cxn ang="0">
                <a:pos x="4801" y="280"/>
              </a:cxn>
              <a:cxn ang="0">
                <a:pos x="5040" y="296"/>
              </a:cxn>
              <a:cxn ang="0">
                <a:pos x="4999" y="338"/>
              </a:cxn>
              <a:cxn ang="0">
                <a:pos x="4620" y="346"/>
              </a:cxn>
              <a:cxn ang="0">
                <a:pos x="3732" y="412"/>
              </a:cxn>
              <a:cxn ang="0">
                <a:pos x="3608" y="379"/>
              </a:cxn>
              <a:cxn ang="0">
                <a:pos x="2991" y="387"/>
              </a:cxn>
              <a:cxn ang="0">
                <a:pos x="2892" y="329"/>
              </a:cxn>
              <a:cxn ang="0">
                <a:pos x="1246" y="338"/>
              </a:cxn>
              <a:cxn ang="0">
                <a:pos x="358" y="329"/>
              </a:cxn>
              <a:cxn ang="0">
                <a:pos x="86" y="329"/>
              </a:cxn>
            </a:cxnLst>
            <a:rect l="0" t="0" r="r" b="b"/>
            <a:pathLst>
              <a:path w="5050" h="567">
                <a:moveTo>
                  <a:pt x="86" y="329"/>
                </a:moveTo>
                <a:cubicBezTo>
                  <a:pt x="110" y="306"/>
                  <a:pt x="127" y="275"/>
                  <a:pt x="152" y="255"/>
                </a:cubicBezTo>
                <a:cubicBezTo>
                  <a:pt x="167" y="243"/>
                  <a:pt x="186" y="234"/>
                  <a:pt x="201" y="222"/>
                </a:cubicBezTo>
                <a:cubicBezTo>
                  <a:pt x="234" y="195"/>
                  <a:pt x="248" y="176"/>
                  <a:pt x="292" y="165"/>
                </a:cubicBezTo>
                <a:cubicBezTo>
                  <a:pt x="300" y="159"/>
                  <a:pt x="308" y="153"/>
                  <a:pt x="317" y="148"/>
                </a:cubicBezTo>
                <a:cubicBezTo>
                  <a:pt x="325" y="144"/>
                  <a:pt x="334" y="144"/>
                  <a:pt x="341" y="140"/>
                </a:cubicBezTo>
                <a:cubicBezTo>
                  <a:pt x="429" y="88"/>
                  <a:pt x="287" y="160"/>
                  <a:pt x="374" y="107"/>
                </a:cubicBezTo>
                <a:cubicBezTo>
                  <a:pt x="415" y="82"/>
                  <a:pt x="474" y="86"/>
                  <a:pt x="522" y="74"/>
                </a:cubicBezTo>
                <a:cubicBezTo>
                  <a:pt x="547" y="58"/>
                  <a:pt x="569" y="51"/>
                  <a:pt x="596" y="41"/>
                </a:cubicBezTo>
                <a:cubicBezTo>
                  <a:pt x="848" y="49"/>
                  <a:pt x="906" y="58"/>
                  <a:pt x="1156" y="50"/>
                </a:cubicBezTo>
                <a:cubicBezTo>
                  <a:pt x="1233" y="33"/>
                  <a:pt x="1307" y="24"/>
                  <a:pt x="1386" y="17"/>
                </a:cubicBezTo>
                <a:cubicBezTo>
                  <a:pt x="1563" y="28"/>
                  <a:pt x="1463" y="22"/>
                  <a:pt x="1576" y="0"/>
                </a:cubicBezTo>
                <a:cubicBezTo>
                  <a:pt x="1719" y="3"/>
                  <a:pt x="1861" y="3"/>
                  <a:pt x="2004" y="8"/>
                </a:cubicBezTo>
                <a:cubicBezTo>
                  <a:pt x="2045" y="10"/>
                  <a:pt x="2043" y="63"/>
                  <a:pt x="2086" y="66"/>
                </a:cubicBezTo>
                <a:cubicBezTo>
                  <a:pt x="2163" y="71"/>
                  <a:pt x="2239" y="71"/>
                  <a:pt x="2316" y="74"/>
                </a:cubicBezTo>
                <a:cubicBezTo>
                  <a:pt x="2363" y="83"/>
                  <a:pt x="2364" y="96"/>
                  <a:pt x="2407" y="107"/>
                </a:cubicBezTo>
                <a:cubicBezTo>
                  <a:pt x="2437" y="104"/>
                  <a:pt x="2467" y="103"/>
                  <a:pt x="2497" y="99"/>
                </a:cubicBezTo>
                <a:cubicBezTo>
                  <a:pt x="2531" y="94"/>
                  <a:pt x="2562" y="68"/>
                  <a:pt x="2596" y="66"/>
                </a:cubicBezTo>
                <a:cubicBezTo>
                  <a:pt x="2829" y="53"/>
                  <a:pt x="2695" y="60"/>
                  <a:pt x="2999" y="50"/>
                </a:cubicBezTo>
                <a:cubicBezTo>
                  <a:pt x="3079" y="36"/>
                  <a:pt x="3121" y="9"/>
                  <a:pt x="3205" y="0"/>
                </a:cubicBezTo>
                <a:cubicBezTo>
                  <a:pt x="3316" y="14"/>
                  <a:pt x="3439" y="4"/>
                  <a:pt x="3550" y="8"/>
                </a:cubicBezTo>
                <a:cubicBezTo>
                  <a:pt x="3616" y="26"/>
                  <a:pt x="3680" y="66"/>
                  <a:pt x="3748" y="74"/>
                </a:cubicBezTo>
                <a:cubicBezTo>
                  <a:pt x="3784" y="78"/>
                  <a:pt x="3819" y="79"/>
                  <a:pt x="3855" y="82"/>
                </a:cubicBezTo>
                <a:cubicBezTo>
                  <a:pt x="3887" y="104"/>
                  <a:pt x="3920" y="106"/>
                  <a:pt x="3954" y="124"/>
                </a:cubicBezTo>
                <a:cubicBezTo>
                  <a:pt x="4057" y="113"/>
                  <a:pt x="4156" y="120"/>
                  <a:pt x="4258" y="132"/>
                </a:cubicBezTo>
                <a:cubicBezTo>
                  <a:pt x="4285" y="141"/>
                  <a:pt x="4315" y="151"/>
                  <a:pt x="4340" y="165"/>
                </a:cubicBezTo>
                <a:cubicBezTo>
                  <a:pt x="4357" y="175"/>
                  <a:pt x="4370" y="197"/>
                  <a:pt x="4390" y="198"/>
                </a:cubicBezTo>
                <a:cubicBezTo>
                  <a:pt x="4603" y="211"/>
                  <a:pt x="4477" y="205"/>
                  <a:pt x="4768" y="214"/>
                </a:cubicBezTo>
                <a:cubicBezTo>
                  <a:pt x="4774" y="220"/>
                  <a:pt x="4781" y="224"/>
                  <a:pt x="4785" y="231"/>
                </a:cubicBezTo>
                <a:cubicBezTo>
                  <a:pt x="4793" y="246"/>
                  <a:pt x="4784" y="276"/>
                  <a:pt x="4801" y="280"/>
                </a:cubicBezTo>
                <a:cubicBezTo>
                  <a:pt x="4901" y="304"/>
                  <a:pt x="4823" y="288"/>
                  <a:pt x="5040" y="296"/>
                </a:cubicBezTo>
                <a:cubicBezTo>
                  <a:pt x="5050" y="327"/>
                  <a:pt x="5033" y="337"/>
                  <a:pt x="4999" y="338"/>
                </a:cubicBezTo>
                <a:cubicBezTo>
                  <a:pt x="4873" y="343"/>
                  <a:pt x="4746" y="343"/>
                  <a:pt x="4620" y="346"/>
                </a:cubicBezTo>
                <a:cubicBezTo>
                  <a:pt x="4399" y="567"/>
                  <a:pt x="3947" y="184"/>
                  <a:pt x="3732" y="412"/>
                </a:cubicBezTo>
                <a:cubicBezTo>
                  <a:pt x="3690" y="401"/>
                  <a:pt x="3650" y="387"/>
                  <a:pt x="3608" y="379"/>
                </a:cubicBezTo>
                <a:cubicBezTo>
                  <a:pt x="3402" y="382"/>
                  <a:pt x="3197" y="395"/>
                  <a:pt x="2991" y="387"/>
                </a:cubicBezTo>
                <a:cubicBezTo>
                  <a:pt x="2973" y="386"/>
                  <a:pt x="2919" y="339"/>
                  <a:pt x="2892" y="329"/>
                </a:cubicBezTo>
                <a:cubicBezTo>
                  <a:pt x="2144" y="338"/>
                  <a:pt x="2031" y="345"/>
                  <a:pt x="1246" y="338"/>
                </a:cubicBezTo>
                <a:cubicBezTo>
                  <a:pt x="951" y="319"/>
                  <a:pt x="654" y="338"/>
                  <a:pt x="358" y="329"/>
                </a:cubicBezTo>
                <a:cubicBezTo>
                  <a:pt x="0" y="344"/>
                  <a:pt x="234" y="329"/>
                  <a:pt x="86" y="329"/>
                </a:cubicBezTo>
                <a:close/>
              </a:path>
            </a:pathLst>
          </a:custGeom>
          <a:pattFill prst="lgConfetti">
            <a:fgClr>
              <a:srgbClr val="808000"/>
            </a:fgClr>
            <a:bgClr>
              <a:srgbClr val="663300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099" name="Picture 3" descr="352132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 rot="-265832">
            <a:off x="1979613" y="620713"/>
            <a:ext cx="5975350" cy="6048375"/>
          </a:xfrm>
          <a:prstGeom prst="rect">
            <a:avLst/>
          </a:prstGeom>
          <a:noFill/>
        </p:spPr>
      </p:pic>
      <p:pic>
        <p:nvPicPr>
          <p:cNvPr id="4100" name="Picture 4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1476375" y="2565400"/>
            <a:ext cx="1225550" cy="1162050"/>
          </a:xfrm>
          <a:prstGeom prst="rect">
            <a:avLst/>
          </a:prstGeom>
          <a:noFill/>
        </p:spPr>
      </p:pic>
      <p:pic>
        <p:nvPicPr>
          <p:cNvPr id="4101" name="Picture 5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615173">
            <a:off x="2771775" y="2565400"/>
            <a:ext cx="1225550" cy="1162050"/>
          </a:xfrm>
          <a:prstGeom prst="rect">
            <a:avLst/>
          </a:prstGeom>
          <a:noFill/>
        </p:spPr>
      </p:pic>
      <p:pic>
        <p:nvPicPr>
          <p:cNvPr id="4102" name="Picture 6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484438" y="1268413"/>
            <a:ext cx="1225550" cy="1162050"/>
          </a:xfrm>
          <a:prstGeom prst="rect">
            <a:avLst/>
          </a:prstGeom>
          <a:noFill/>
        </p:spPr>
      </p:pic>
      <p:pic>
        <p:nvPicPr>
          <p:cNvPr id="4103" name="Picture 7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5651500" y="4292600"/>
            <a:ext cx="1225550" cy="1162050"/>
          </a:xfrm>
          <a:prstGeom prst="rect">
            <a:avLst/>
          </a:prstGeom>
          <a:noFill/>
        </p:spPr>
      </p:pic>
      <p:pic>
        <p:nvPicPr>
          <p:cNvPr id="4104" name="Picture 8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4284663" y="765175"/>
            <a:ext cx="1225550" cy="1162050"/>
          </a:xfrm>
          <a:prstGeom prst="rect">
            <a:avLst/>
          </a:prstGeom>
          <a:noFill/>
        </p:spPr>
      </p:pic>
      <p:pic>
        <p:nvPicPr>
          <p:cNvPr id="4105" name="Picture 9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367849">
            <a:off x="6156325" y="2205038"/>
            <a:ext cx="1225550" cy="1162050"/>
          </a:xfrm>
          <a:prstGeom prst="rect">
            <a:avLst/>
          </a:prstGeom>
          <a:noFill/>
        </p:spPr>
      </p:pic>
      <p:pic>
        <p:nvPicPr>
          <p:cNvPr id="4106" name="Picture 10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030317">
            <a:off x="6516688" y="3573463"/>
            <a:ext cx="1225550" cy="1162050"/>
          </a:xfrm>
          <a:prstGeom prst="rect">
            <a:avLst/>
          </a:prstGeom>
          <a:noFill/>
        </p:spPr>
      </p:pic>
      <p:pic>
        <p:nvPicPr>
          <p:cNvPr id="4107" name="Picture 11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195513" y="3933825"/>
            <a:ext cx="1225550" cy="1162050"/>
          </a:xfrm>
          <a:prstGeom prst="rect">
            <a:avLst/>
          </a:prstGeom>
          <a:noFill/>
        </p:spPr>
      </p:pic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68313" y="260350"/>
            <a:ext cx="2879725" cy="865188"/>
          </a:xfrm>
          <a:prstGeom prst="cloudCallout">
            <a:avLst>
              <a:gd name="adj1" fmla="val -34343"/>
              <a:gd name="adj2" fmla="val 41194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-252413" y="188913"/>
            <a:ext cx="2232026" cy="792162"/>
          </a:xfrm>
          <a:prstGeom prst="cloudCallout">
            <a:avLst>
              <a:gd name="adj1" fmla="val -17356"/>
              <a:gd name="adj2" fmla="val 14931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4110" name="Picture 14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734379">
            <a:off x="5835650" y="1012825"/>
            <a:ext cx="1225550" cy="1162050"/>
          </a:xfrm>
          <a:prstGeom prst="rect">
            <a:avLst/>
          </a:prstGeom>
          <a:noFill/>
        </p:spPr>
      </p:pic>
      <p:pic>
        <p:nvPicPr>
          <p:cNvPr id="411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6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</p:spPr>
      </p:pic>
      <p:pic>
        <p:nvPicPr>
          <p:cNvPr id="4112" name="Picture 16" descr="Ёжик1"/>
          <p:cNvPicPr>
            <a:picLocks noChangeAspect="1" noChangeArrowheads="1"/>
          </p:cNvPicPr>
          <p:nvPr/>
        </p:nvPicPr>
        <p:blipFill>
          <a:blip r:embed="rId6" cstate="print">
            <a:lum bright="-6000"/>
          </a:blip>
          <a:srcRect/>
          <a:stretch>
            <a:fillRect/>
          </a:stretch>
        </p:blipFill>
        <p:spPr bwMode="auto">
          <a:xfrm rot="429975">
            <a:off x="9396413" y="5767388"/>
            <a:ext cx="1457325" cy="1090612"/>
          </a:xfrm>
          <a:prstGeom prst="rect">
            <a:avLst/>
          </a:prstGeom>
          <a:noFill/>
        </p:spPr>
      </p:pic>
      <p:pic>
        <p:nvPicPr>
          <p:cNvPr id="4113" name="Picture 17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223036">
            <a:off x="4716463" y="1989138"/>
            <a:ext cx="122555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7465 0.88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4549 0.6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702 0.69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4259 L 0.40139 0.289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1621 C 0.0717 -0.11621 0.12778 -0.04144 0.12778 0.05046 C 0.12778 0.14236 0.0717 0.21713 0.00278 0.21713 C -0.06615 0.21713 -0.12222 0.14236 -0.12222 0.05046 C -0.12222 -0.04144 -0.06615 -0.11621 0.00278 -0.11621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99219 -0.0523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1.12222 -0.0365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8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1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58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4427 0.01019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000"/>
                            </p:stCondLst>
                            <p:childTnLst>
                              <p:par>
                                <p:cTn id="6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399 0.47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7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82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.03148 C -0.07761 -0.11111 -0.07188 -0.33611 0.03489 -0.4699 C 0.14184 -0.60301 0.31041 -0.5949 0.41076 -0.45231 C 0.51076 -0.30926 0.50503 -0.08495 0.39826 0.04861 C 0.29097 0.18218 0.12239 0.17454 0.02222 0.03148 Z " pathEditMode="relative" rAng="13617341" ptsTypes="fffff">
                                      <p:cBhvr>
                                        <p:cTn id="83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24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0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1"/>
                </p:tgtEl>
              </p:cMediaNode>
            </p:audio>
          </p:childTnLst>
        </p:cTn>
      </p:par>
    </p:tnLst>
    <p:bldLst>
      <p:bldP spid="4108" grpId="0" animBg="1"/>
      <p:bldP spid="4108" grpId="1" animBg="1"/>
      <p:bldP spid="4109" grpId="0" animBg="1"/>
      <p:bldP spid="4109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Слайд 1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1</cp:revision>
  <dcterms:created xsi:type="dcterms:W3CDTF">2009-09-02T17:25:33Z</dcterms:created>
  <dcterms:modified xsi:type="dcterms:W3CDTF">2012-12-06T13:20:25Z</dcterms:modified>
</cp:coreProperties>
</file>