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3" r:id="rId3"/>
    <p:sldId id="285" r:id="rId4"/>
    <p:sldId id="286" r:id="rId5"/>
    <p:sldId id="288" r:id="rId6"/>
    <p:sldId id="284" r:id="rId7"/>
    <p:sldId id="289" r:id="rId8"/>
    <p:sldId id="290" r:id="rId9"/>
    <p:sldId id="293" r:id="rId10"/>
    <p:sldId id="291" r:id="rId11"/>
    <p:sldId id="292" r:id="rId12"/>
    <p:sldId id="258" r:id="rId13"/>
    <p:sldId id="294" r:id="rId14"/>
    <p:sldId id="29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2FB-4864-41E9-864A-12DDE3B29E8C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0B13-634E-44AD-89C7-C392852D6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2FB-4864-41E9-864A-12DDE3B29E8C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0B13-634E-44AD-89C7-C392852D6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2FB-4864-41E9-864A-12DDE3B29E8C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0B13-634E-44AD-89C7-C392852D6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2FB-4864-41E9-864A-12DDE3B29E8C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0B13-634E-44AD-89C7-C392852D6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2FB-4864-41E9-864A-12DDE3B29E8C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0B13-634E-44AD-89C7-C392852D6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2FB-4864-41E9-864A-12DDE3B29E8C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0B13-634E-44AD-89C7-C392852D6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2FB-4864-41E9-864A-12DDE3B29E8C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0B13-634E-44AD-89C7-C392852D6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2FB-4864-41E9-864A-12DDE3B29E8C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0B13-634E-44AD-89C7-C392852D6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2FB-4864-41E9-864A-12DDE3B29E8C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0B13-634E-44AD-89C7-C392852D6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2FB-4864-41E9-864A-12DDE3B29E8C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0B13-634E-44AD-89C7-C392852D6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2FB-4864-41E9-864A-12DDE3B29E8C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A80B13-634E-44AD-89C7-C392852D6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BA12FB-4864-41E9-864A-12DDE3B29E8C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A80B13-634E-44AD-89C7-C392852D6E2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65476"/>
            <a:ext cx="7020273" cy="36925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7243" y="30591"/>
            <a:ext cx="814543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</a:rPr>
              <a:t>1 сентября  - День знаний</a:t>
            </a:r>
          </a:p>
          <a:p>
            <a:pPr algn="ctr"/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</a:rPr>
              <a:t>12 декабря 2013 г. 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</a:rPr>
              <a:t>20- </a:t>
            </a:r>
            <a:r>
              <a:rPr lang="ru-RU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</a:rPr>
              <a:t>летие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</a:rPr>
              <a:t> Конституции 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</a:rPr>
              <a:t>Российской Федерации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594928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Презентацию подготовила Васильева Ирина Олеговна учитель начальных классов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39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Государственный флаг Российской Федерации представляет собой прямоугольное полотнище из трёх равновеликих горизонтальных полос: белого, синего и красного цвета.</a:t>
            </a:r>
            <a:endParaRPr lang="ru-RU" sz="2400" dirty="0"/>
          </a:p>
        </p:txBody>
      </p:sp>
      <p:pic>
        <p:nvPicPr>
          <p:cNvPr id="45058" name="Picture 2" descr="C:\Users\Марго\Desktop\968f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4188" y="1935163"/>
            <a:ext cx="6563783" cy="4922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00200"/>
          </a:xfrm>
        </p:spPr>
        <p:txBody>
          <a:bodyPr>
            <a:normAutofit/>
          </a:bodyPr>
          <a:lstStyle/>
          <a:p>
            <a:pPr algn="just"/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20889"/>
            <a:ext cx="4038600" cy="39340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6082" name="Picture 2" descr="C:\Users\Марго\Desktop\_-9cc4ac627069acd8d8a0d99fbf3f43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31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62068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"Герб" в переводе с немецкого языка – наследие, наследство.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1" name="Picture 1" descr="C:\Users\Марго\Desktop\480px-Coat_of_Arms_of_the_Russian_Federation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1"/>
            <a:ext cx="5688632" cy="5589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928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Поселок входит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Наро-Фоминский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 Московской области.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628800"/>
            <a:ext cx="4968552" cy="5229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Герб ЗАТО Молодежный утвержден 29 декабря 2003 года. Описание герба Молодежного приводилось в газете "Московский комсомолец" 13 марта 2004 года: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"Композиция герба аллегорически показывает основной профиль деятельности жителей поселка, которая связана с войсками связи. По правилам геральдики, именно стрелы (древнейший символ воинства) и щит (означает охрану) являются эмблемами связистов. Река Нара, протекающая по территории населенного пункта, изображена в виде серебристого волнистого пояса. Основными же цветами герба стали красный, золотой и зеленый. А самый романтический элемент изображения - роза, на языке символов означающая молодость и вдохновение, - образно показывает название режимного поселка". 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Марго\Desktop\200829.pn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81642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Марго\Desktop\reWalls.com-593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754760" cy="50861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Люблю тебя, моя Россия, </a:t>
            </a:r>
            <a:endParaRPr lang="ru-RU" sz="2400" dirty="0" smtClean="0"/>
          </a:p>
          <a:p>
            <a:pPr>
              <a:buNone/>
            </a:pPr>
            <a:r>
              <a:rPr lang="ru-RU" sz="2400" i="1" dirty="0" smtClean="0"/>
              <a:t>За ясный свет твоих очей, </a:t>
            </a:r>
            <a:endParaRPr lang="ru-RU" sz="2400" dirty="0" smtClean="0"/>
          </a:p>
          <a:p>
            <a:pPr>
              <a:buNone/>
            </a:pPr>
            <a:r>
              <a:rPr lang="ru-RU" sz="2400" i="1" dirty="0" smtClean="0"/>
              <a:t>За голос звонкий, как ручей.</a:t>
            </a:r>
            <a:endParaRPr lang="ru-RU" sz="2400" dirty="0" smtClean="0"/>
          </a:p>
          <a:p>
            <a:pPr>
              <a:buNone/>
            </a:pPr>
            <a:r>
              <a:rPr lang="ru-RU" sz="2400" i="1" dirty="0" smtClean="0"/>
              <a:t>Люблю, глубоко понимаю</a:t>
            </a:r>
            <a:endParaRPr lang="ru-RU" sz="2400" dirty="0" smtClean="0"/>
          </a:p>
          <a:p>
            <a:pPr>
              <a:buNone/>
            </a:pPr>
            <a:r>
              <a:rPr lang="ru-RU" sz="2400" i="1" dirty="0" smtClean="0"/>
              <a:t>Степей задумчивую грусть,</a:t>
            </a:r>
            <a:endParaRPr lang="ru-RU" sz="2400" dirty="0" smtClean="0"/>
          </a:p>
          <a:p>
            <a:pPr>
              <a:buNone/>
            </a:pPr>
            <a:r>
              <a:rPr lang="ru-RU" sz="2400" i="1" dirty="0" smtClean="0"/>
              <a:t>Люблю всё то, что называют</a:t>
            </a:r>
            <a:endParaRPr lang="ru-RU" sz="2400" dirty="0" smtClean="0"/>
          </a:p>
          <a:p>
            <a:pPr>
              <a:buNone/>
            </a:pPr>
            <a:r>
              <a:rPr lang="ru-RU" sz="2400" i="1" dirty="0" smtClean="0"/>
              <a:t>Одним широким словом РУСЬ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Марго\Desktop\658x0_moscova-rusia-222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00808"/>
            <a:ext cx="4932040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01622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Россия занимает часть восточной Европы и северную часть Азии. Это самое большое государство в мире по площади.   Москва- столица нашей Родины. Наша Родина такая большая, что если мы захотим проехать из края в край  на поезде, то эта дорога займёт целую неделю, а на самолёте -  полдня.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2050" name="Picture 2" descr="C:\Users\Марго\Desktop\к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" y="3423444"/>
            <a:ext cx="5060246" cy="3434556"/>
          </a:xfrm>
          <a:prstGeom prst="rect">
            <a:avLst/>
          </a:prstGeom>
          <a:noFill/>
        </p:spPr>
      </p:pic>
      <p:pic>
        <p:nvPicPr>
          <p:cNvPr id="2051" name="Picture 3" descr="C:\Users\Марго\Desktop\aero-524x3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2204864"/>
            <a:ext cx="4416491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  <a:t>Россия – великая страна!</a:t>
            </a:r>
            <a:b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94214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Полки идут стеной, красиво держат строй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гордо шелестят знамёна.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Комбат и рядовой, единою судьбой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связаны с тобой, друг мой.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Припев: Служить России суждено тебе и мне,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Служить России, удивительной стране,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солнце новое встаёт на небе синем.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Плечом к плечу идут российские войска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пусть военная дорога не легка,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будем верою и правдою служить России.</a:t>
            </a:r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01415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 бесстрашии атак спасли мы русский флаг,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дом родной, и наши песни.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А, коль придёт беда, собою мы тогда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Отчизну заслоним, друг мой.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Полки идут стеной, красиво держат строй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вместе с нами вся Россия.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он, и ты, и я - армейская семья,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этим мы сильны, друг мой.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C:\Users\Марго\Desktop\420383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653136"/>
            <a:ext cx="3707904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Конституция — это основной закон государства, определяющий его общественное и государственное устройство, права и обязанности граждан.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Марго\Desktop\3fae1433c113b26070d52b26edbf68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517" y="2276872"/>
            <a:ext cx="6637859" cy="3888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2054547" y="6312472"/>
            <a:ext cx="6837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этом году ей исполняется 20 лет.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11560" y="792793"/>
            <a:ext cx="80648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Впервые  Конституция на территории России была разработана и принята в 1918 году. Это была Конституция РСФСР. Второй Конституцией, действовавшей на территории нашей страны, стала Конституция СССР (Союза Советских Социалистических Республик), принятая в 1924 году. Сменила Конституцию 1924 года вторая ее редакция,  которая была одобрена правительством страны  в 1936 году. До распада СССР на территории всех советских республик действовала Конституция 1977 года. Конституция Российской Федерации была принята 12 декабря 1993 года.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декабре 2013 года  Конституции Российской Федерации исполняется 20 лет. В ней записаны основные права и обязанности граждан. Главой нашего государства является президент.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Марго\Desktop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97152"/>
            <a:ext cx="1224136" cy="1774997"/>
          </a:xfrm>
          <a:prstGeom prst="rect">
            <a:avLst/>
          </a:prstGeom>
          <a:noFill/>
        </p:spPr>
      </p:pic>
      <p:pic>
        <p:nvPicPr>
          <p:cNvPr id="5" name="Picture 3" descr="C:\Users\Марго\Desktop\36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797152"/>
            <a:ext cx="1222225" cy="1802782"/>
          </a:xfrm>
          <a:prstGeom prst="rect">
            <a:avLst/>
          </a:prstGeom>
          <a:noFill/>
        </p:spPr>
      </p:pic>
      <p:pic>
        <p:nvPicPr>
          <p:cNvPr id="6" name="Picture 4" descr="C:\Users\Марго\Desktop\0_73b82_fe4e4a9a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797152"/>
            <a:ext cx="2747797" cy="1800200"/>
          </a:xfrm>
          <a:prstGeom prst="rect">
            <a:avLst/>
          </a:prstGeom>
          <a:noFill/>
        </p:spPr>
      </p:pic>
      <p:pic>
        <p:nvPicPr>
          <p:cNvPr id="7" name="Picture 5" descr="C:\Users\Марго\Desktop\1323666367_d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3703" y="4382132"/>
            <a:ext cx="2330785" cy="2214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/>
          <a:lstStyle/>
          <a:p>
            <a:pPr algn="ctr"/>
            <a:r>
              <a:rPr lang="ru-RU" dirty="0" smtClean="0"/>
              <a:t>Президент России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539552" y="5517231"/>
            <a:ext cx="8147248" cy="8376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Путин Владимир Владимирович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4" name="Picture 6" descr="C:\Users\Марго\Desktop\RIAN_01114421.HR.ru-pic4-452x302-89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343425" cy="3570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dirty="0" smtClean="0"/>
              <a:t>Вы еще  школьники, но вы уже граждане нашей страны, вы – будущее нашей Родины. Гражданин – это житель страны, который признает ее законы. Он должен уважать 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708921"/>
            <a:ext cx="4038600" cy="3646004"/>
          </a:xfrm>
        </p:spPr>
        <p:txBody>
          <a:bodyPr/>
          <a:lstStyle/>
          <a:p>
            <a:endParaRPr lang="ru-RU"/>
          </a:p>
        </p:txBody>
      </p:sp>
      <p:pic>
        <p:nvPicPr>
          <p:cNvPr id="44034" name="Picture 2" descr="C:\Users\Марго\Desktop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49158"/>
            <a:ext cx="7416824" cy="397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 каждой страны есть свои отличительные знаки. Эти знаки называются символами государства.</a:t>
            </a:r>
            <a:r>
              <a:rPr lang="ru-RU" sz="9600" dirty="0" smtClean="0"/>
              <a:t/>
            </a:r>
            <a:br>
              <a:rPr lang="ru-RU" sz="9600" dirty="0" smtClean="0"/>
            </a:br>
            <a:endParaRPr lang="ru-RU" dirty="0"/>
          </a:p>
        </p:txBody>
      </p:sp>
      <p:pic>
        <p:nvPicPr>
          <p:cNvPr id="47106" name="Picture 2" descr="C:\Users\Марго\Desktop\480px-Coat_of_Arms_of_the_Russian_Federation_sv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916832"/>
            <a:ext cx="2299563" cy="2725941"/>
          </a:xfrm>
          <a:prstGeom prst="rect">
            <a:avLst/>
          </a:prstGeom>
          <a:noFill/>
        </p:spPr>
      </p:pic>
      <p:pic>
        <p:nvPicPr>
          <p:cNvPr id="6" name="Picture 2" descr="C:\Users\Марго\Desktop\968f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1394774"/>
            <a:ext cx="3960441" cy="2970330"/>
          </a:xfrm>
          <a:prstGeom prst="rect">
            <a:avLst/>
          </a:prstGeom>
          <a:noFill/>
        </p:spPr>
      </p:pic>
      <p:pic>
        <p:nvPicPr>
          <p:cNvPr id="7" name="Picture 2" descr="C:\Users\Марго\Desktop\_-9cc4ac627069acd8d8a0d99fbf3f43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437112"/>
            <a:ext cx="3347864" cy="2208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327</TotalTime>
  <Words>467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Россия занимает часть восточной Европы и северную часть Азии. Это самое большое государство в мире по площади.   Москва- столица нашей Родины. Наша Родина такая большая, что если мы захотим проехать из края в край  на поезде, то эта дорога займёт целую неделю, а на самолёте -  полдня.  </vt:lpstr>
      <vt:lpstr>        Россия – великая страна! </vt:lpstr>
      <vt:lpstr> Конституция — это основной закон государства, определяющий его общественное и государственное устройство, права и обязанности граждан.</vt:lpstr>
      <vt:lpstr>Слайд 6</vt:lpstr>
      <vt:lpstr>Президент России</vt:lpstr>
      <vt:lpstr> Вы еще  школьники, но вы уже граждане нашей страны, вы – будущее нашей Родины. Гражданин – это житель страны, который признает ее законы. Он должен уважать их. </vt:lpstr>
      <vt:lpstr>  У каждой страны есть свои отличительные знаки. Эти знаки называются символами государства. </vt:lpstr>
      <vt:lpstr>Государственный флаг Российской Федерации представляет собой прямоугольное полотнище из трёх равновеликих горизонтальных полос: белого, синего и красного цвета.</vt:lpstr>
      <vt:lpstr>Слайд 11</vt:lpstr>
      <vt:lpstr>Слайд 12</vt:lpstr>
      <vt:lpstr>Поселок входит в Наро-Фоминский район Московской области.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Марго</cp:lastModifiedBy>
  <cp:revision>31</cp:revision>
  <dcterms:created xsi:type="dcterms:W3CDTF">2013-08-21T13:19:37Z</dcterms:created>
  <dcterms:modified xsi:type="dcterms:W3CDTF">2013-09-01T17:51:29Z</dcterms:modified>
</cp:coreProperties>
</file>