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6CE4-D37D-4ED1-88CD-5BC1FDF9970F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C006-2702-4CAB-82C4-BF02C6B5B2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6CE4-D37D-4ED1-88CD-5BC1FDF9970F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C006-2702-4CAB-82C4-BF02C6B5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6CE4-D37D-4ED1-88CD-5BC1FDF9970F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C006-2702-4CAB-82C4-BF02C6B5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6CE4-D37D-4ED1-88CD-5BC1FDF9970F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C006-2702-4CAB-82C4-BF02C6B5B2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6CE4-D37D-4ED1-88CD-5BC1FDF9970F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C006-2702-4CAB-82C4-BF02C6B5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6CE4-D37D-4ED1-88CD-5BC1FDF9970F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C006-2702-4CAB-82C4-BF02C6B5B2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6CE4-D37D-4ED1-88CD-5BC1FDF9970F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C006-2702-4CAB-82C4-BF02C6B5B2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6CE4-D37D-4ED1-88CD-5BC1FDF9970F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C006-2702-4CAB-82C4-BF02C6B5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6CE4-D37D-4ED1-88CD-5BC1FDF9970F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C006-2702-4CAB-82C4-BF02C6B5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6CE4-D37D-4ED1-88CD-5BC1FDF9970F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C006-2702-4CAB-82C4-BF02C6B5B2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A6CE4-D37D-4ED1-88CD-5BC1FDF9970F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1C006-2702-4CAB-82C4-BF02C6B5B2F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4A6CE4-D37D-4ED1-88CD-5BC1FDF9970F}" type="datetimeFigureOut">
              <a:rPr lang="ru-RU" smtClean="0"/>
              <a:t>01.09.2013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F1C006-2702-4CAB-82C4-BF02C6B5B2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&amp;text=%D0%BF%D1%80%D0%B5%D0%B7%D0%B5%D0%BD%D1%82%D0%B0%D1%86%D0%B8%D1%8F%20%D0%BD%D0%B0%20%D1%82%D0%B5%D0%BC%D1%83%20%D0%B7%D0%B4%D0%BE%D1%80%D0%BE%D0%B2%D1%8C%D0%B5&amp;pos=50&amp;uinfo=sw-1007-sh-650-fw-782-fh-448-pd-1&amp;rpt=simage&amp;img_url=http%3A%2F%2Fwww.apiural.ru%2FUserFiles%2Fimage%2Fnewsmain%2F0%2F7%2F49%2F74940_normal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4&amp;text=%D0%BF%D1%80%D0%B5%D0%B7%D0%B5%D0%BD%D1%82%D0%B0%D1%86%D0%B8%D1%8F%20%D0%BD%D0%B0%20%D1%82%D0%B5%D0%BC%D1%83%20%D0%B2%D0%B8%D1%82%D0%B0%D0%BC%D0%B8%D0%BD%D1%8B&amp;pos=120&amp;uinfo=sw-1007-sh-650-fw-782-fh-448-pd-1&amp;rpt=simage&amp;img_url=http%3A%2F%2Fppt4web.ru%2Fimages%2F848%2F24719%2F310%2Fimg8.jpg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images.yandex.ru/yandsearch?p=3&amp;text=%D0%BF%D1%80%D0%B5%D0%B7%D0%B5%D0%BD%D1%82%D0%B0%D1%86%D0%B8%D1%8F%20%D0%BD%D0%B0%20%D1%82%D0%B5%D0%BC%D1%83%20%D0%B2%D0%B8%D1%82%D0%B0%D0%BC%D0%B8%D0%BD%D1%8B&amp;pos=113&amp;uinfo=sw-1007-sh-650-fw-782-fh-448-pd-1&amp;rpt=simage&amp;img_url=http%3A%2F%2Fppt4web.ru%2Fimages%2F848%2F24719%2F310%2Fimg1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4&amp;text=%D0%BF%D1%80%D0%B5%D0%B7%D0%B5%D0%BD%D1%82%D0%B0%D1%86%D0%B8%D1%8F%20%D0%BD%D0%B0%20%D1%82%D0%B5%D0%BC%D1%83%20%D0%B2%D0%B8%D1%82%D0%B0%D0%BC%D0%B8%D0%BD%D1%8B&amp;pos=121&amp;uinfo=sw-1007-sh-650-fw-782-fh-448-pd-1&amp;rpt=simage&amp;img_url=http%3A%2F%2Fppt4web.ru%2Fimages%2F848%2F24719%2F310%2Fimg6.jpg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0" Type="http://schemas.openxmlformats.org/officeDocument/2006/relationships/hyperlink" Target="http://images.yandex.ru/yandsearch?p=5&amp;text=%D0%BF%D1%80%D0%B5%D0%B7%D0%B5%D0%BD%D1%82%D0%B0%D1%86%D0%B8%D1%8F%20%D0%BD%D0%B0%20%D1%82%D0%B5%D0%BC%D1%83%20%D0%B2%D0%B8%D1%82%D0%B0%D0%BC%D0%B8%D0%BD%D1%8B&amp;pos=164&amp;uinfo=sw-1007-sh-650-fw-782-fh-448-pd-1&amp;rpt=simage&amp;img_url=http%3A%2F%2Fppt4web.ru%2Fimages%2F8%2F6323%2F310%2Fimg5.jpg" TargetMode="External"/><Relationship Id="rId4" Type="http://schemas.openxmlformats.org/officeDocument/2006/relationships/hyperlink" Target="http://images.yandex.ru/yandsearch?p=2&amp;text=%D0%BF%D1%80%D0%B5%D0%B7%D0%B5%D0%BD%D1%82%D0%B0%D1%86%D0%B8%D1%8F%20%D0%BD%D0%B0%20%D1%82%D0%B5%D0%BC%D1%83%20%D0%B2%D0%B8%D1%82%D0%B0%D0%BC%D0%B8%D0%BD%D1%8B&amp;pos=84&amp;uinfo=sw-1007-sh-650-fw-782-fh-448-pd-1&amp;rpt=simage&amp;img_url=http%3A%2F%2Fppt4web.ru%2Fimages%2F40%2F2344%2F310%2Fimg0.jpg" TargetMode="External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hyperlink" Target="http://images.yandex.ru/yandsearch?text=%D0%BA%D0%B0%D1%80%D1%82%D0%B8%D0%BD%D0%BA%D0%B8%20%D0%BD%D0%B0%20%D1%82%D0%B5%D0%BC%D1%83%20%D0%B7%D0%B4%D0%BE%D1%80%D0%BE%D0%B2%D1%8B%D0%B9%20%D0%BE%D0%B1%D1%80%D0%B0%D0%B7%20%D0%B6%D0%B8%D0%B7%D0%BD%D0%B8&amp;pos=29&amp;uinfo=sw-1007-sh-650-fw-782-fh-448-pd-1&amp;rpt=simage&amp;img_url=http%3A%2F%2Fimg1.liveinternet.ru%2Fimages%2Fattach%2Fc%2F5%2F88%2F92%2F88092881_46e139b69a59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text=%D0%9A%D0%B0%D1%80%D1%82%D0%B8%D0%BD%D0%BA%D0%B8%20%D0%BD%D0%B0%20%D1%82%D0%B5%D0%BC%D1%83%20%D0%B7%D0%B4%D0%BE%D1%80%D0%BE%D0%B2%D1%8C%D0%B5&amp;noreask=1&amp;pos=3&amp;rpt=simage&amp;lr=11374&amp;uinfo=sw-1007-sh-650-fw-782-fh-448-pd-1&amp;img_url=http%3A%2F%2Fimages.cards.mail.ru%2Fe9%2Fbf%2F7fcd1cb8ab386fb118365c2d8734bfe9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uinfo=sw-1007-sh-650-fw-782-fh-448-pd-1&amp;p=24&amp;text=%D0%9A%D0%B0%D1%80%D1%82%D0%B8%D0%BD%D0%BA%D0%B8%20%D0%BD%D0%B0%20%D1%82%D0%B5%D0%BC%D1%83%20%D0%B2%D1%80%D0%B5%D0%B4%D0%BD%D1%8B%D0%B5%20%D0%BF%D1%80%D0%B8%D0%B2%D1%8B%D1%87%D0%BA%D0%B8&amp;noreask=1&amp;pos=726&amp;rpt=simage&amp;lr=11374&amp;img_url=http%3A%2F%2Fwww.cnlnews.tv%2Fnewcnl%2Fimages%2Fnews%2F2010%2F05%2F008828250_large340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images.yandex.ru/yandsearch?source=wiz&amp;text=%D0%9A%D0%B0%D1%80%D1%82%D0%B8%D0%BD%D0%BA%D0%B8%20%D0%BD%D0%B0%20%D1%82%D0%B5%D0%BC%D1%83%20%D0%B7%D0%B4%D0%BE%D1%80%D0%BE%D0%B2%D1%8C%D0%B5&amp;noreask=1&amp;pos=20&amp;rpt=simage&amp;lr=11374&amp;uinfo=sw-1007-sh-650-fw-782-fh-448-pd-1&amp;img_url=http%3A%2F%2Fmiranimashek.com%2F_ph%2F95%2F2%2F725512269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p=1&amp;text=%D0%9A%D0%B0%D1%80%D1%82%D0%B8%D0%BD%D0%BA%D0%B8%20%D0%BD%D0%B0%20%D1%82%D0%B5%D0%BC%D1%83%20%D0%BC%D0%B8%D0%BA%D1%80%D0%BE%D0%B1%D1%8B&amp;pos=52&amp;uinfo=sw-1007-sh-650-fw-782-fh-448-pd-1&amp;rpt=simage&amp;img_url=http%3A%2F%2Fwallpaper.zoda.ru%2Fbd%2F2009%2F06%2F10%2F5ba28be8dd1e3fab95e9634337c95ec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text=%D0%9A%D0%B0%D1%80%D1%82%D0%B8%D0%BD%D0%BA%D0%B8%20%D0%BD%D0%B0%20%D1%82%D0%B5%D0%BC%D1%83%20%D0%BC%D1%8B%D1%82%D1%8C%20%D1%80%D1%83%D0%BA%D0%B8&amp;pos=4&amp;uinfo=sw-1007-sh-650-fw-782-fh-448-pd-1&amp;rpt=simage&amp;img_url=http%3A%2F%2Fcs4364.userapi.com%2Fu16478070%2F-1%2Fx_f927a99c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hyperlink" Target="http://images.yandex.ru/yandsearch?p=3&amp;text=%D0%9A%D0%B0%D1%80%D1%82%D0%B8%D0%BD%D0%BA%D0%B8%20%D0%BD%D0%B0%20%D1%82%D0%B5%D0%BC%D1%83%20%D1%84%D0%B8%D0%B7%D0%BA%D1%83%D0%BB%D1%8C%D1%82%D1%83%D1%80%D0%B0%20%D0%B7%D0%B0%D0%BB%D0%BE%D0%B3%20%D0%B7%D0%B4%D0%BE%D1%80%D0%BE%D0%B2%D1%8C%D1%8F&amp;pos=96&amp;uinfo=sw-1007-sh-650-fw-782-fh-448-pd-1&amp;rpt=simage&amp;img_url=http%3A%2F%2Fmir-skazok.net%2Fwp-content%2Fuploads%2F2013%2F03%2F1.jpe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p=4&amp;text=%D0%9A%D0%B0%D1%80%D1%82%D0%B8%D0%BD%D0%BA%D0%B8%20%D0%BD%D0%B0%20%D1%82%D0%B5%D0%BC%D1%83%20%D1%84%D0%B8%D0%B7%D0%BA%D1%83%D0%BB%D1%8C%D1%82%D1%83%D1%80%D0%B0%20%D0%B7%D0%B0%D0%BB%D0%BE%D0%B3%20%D0%B7%D0%B4%D0%BE%D1%80%D0%BE%D0%B2%D1%8C%D1%8F&amp;pos=137&amp;uinfo=sw-1007-sh-650-fw-782-fh-448-pd-1&amp;rpt=simage&amp;img_url=http%3A%2F%2Fsch10izmuroma.ucoz.ru%2Fsport%2F19738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p=1&amp;text=%D0%9A%D0%B0%D1%80%D1%82%D0%B8%D0%BD%D0%BA%D0%B8%20%D0%BD%D0%B0%20%D1%82%D0%B5%D0%BC%D1%83%20%D1%84%D0%B8%D0%B7%D0%BA%D1%83%D0%BB%D1%8C%D1%82%D1%83%D1%80%D0%B0%20%D0%B7%D0%B0%D0%BB%D0%BE%D0%B3%20%D0%B7%D0%B4%D0%BE%D1%80%D0%BE%D0%B2%D1%8C%D1%8F&amp;pos=47&amp;uinfo=sw-1007-sh-650-fw-782-fh-448-pd-1&amp;rpt=simage&amp;img_url=http%3A%2F%2Fimg1.liveinternet.ru%2Fimages%2Fattach%2Fc%2F4%2F80%2F74%2F80074507_large_4663906_1a7196ba11af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text=%D0%BF%D1%80%D0%B5%D0%B7%D0%B5%D0%BD%D1%82%D0%B0%D1%86%D0%B8%D1%8F%20%D0%BD%D0%B0%20%D1%82%D0%B5%D0%BC%D1%83%20%D0%B2%D0%B8%D1%82%D0%B0%D0%BC%D0%B8%D0%BD%D1%8B&amp;pos=0&amp;uinfo=sw-1007-sh-650-fw-782-fh-448-pd-1&amp;rpt=simage&amp;img_url=http%3A%2F%2Fmirbiologii.ru%2Fwp-content%2Fuploads%2F2011%2F08%2Fvitaminy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42" y="169030"/>
            <a:ext cx="8863325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Наше здоровье </a:t>
            </a:r>
          </a:p>
          <a:p>
            <a:pPr algn="ctr"/>
            <a:r>
              <a:rPr lang="ru-RU" sz="8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наших руках!</a:t>
            </a:r>
            <a:endParaRPr lang="ru-RU" sz="88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http://www.edu.cap.ru/home/4619/foto/zo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63594"/>
            <a:ext cx="4392488" cy="324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259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ppt4web.ru/images/848/24719/310/img1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610" y="260648"/>
            <a:ext cx="2982915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kupyzavod.ru/image/aHR0cDovL3BwdDR3ZWIucnUvaW1hZ2VzLzQwLzIzNDQvMzEwL2ltZzAuanB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45" y="260648"/>
            <a:ext cx="2832979" cy="212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ppt4web.ru/images/848/24719/310/img6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48" y="4149080"/>
            <a:ext cx="336780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://ppt4web.ru/images/848/24719/310/img8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123308"/>
            <a:ext cx="3402246" cy="254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http://ppt4web.ru/images/8/6323/310/img5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32856"/>
            <a:ext cx="28765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21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koipkro.kostroma.ru/Kostroma_EDU/ds_85/123/%D0%9E%D1%84%D0%BE%D1%80%D0%BC%D0%BB%D0%B5%D0%BD%D0%B8%D0%B5/626694694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44" y="188640"/>
            <a:ext cx="8717722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04127" y="188640"/>
            <a:ext cx="748883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Здоровье –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главная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ценность человека.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http://wiki.iteach.ru/images/f/f6/Exercise-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52" y="188640"/>
            <a:ext cx="287655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6894" y="3865500"/>
            <a:ext cx="8927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Ваше здоровье, как клад, который находится глубоко в земле.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6302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31210"/>
            <a:ext cx="73448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Быть здоровым значит: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http://www.koipkro.kostroma.ru/Galich_R/lsosh/DocLib13/_w/abbfd51c6bb3_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20" y="160721"/>
            <a:ext cx="28765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0308" y="2348880"/>
            <a:ext cx="8903398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ru-RU" sz="5400" b="1" cap="none" spc="0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Делать зарядку</a:t>
            </a:r>
          </a:p>
          <a:p>
            <a:pPr marL="914400" indent="-914400">
              <a:buAutoNum type="arabicPeriod"/>
            </a:pPr>
            <a:r>
              <a:rPr lang="ru-RU" sz="5400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Соблюдать режим дня</a:t>
            </a:r>
          </a:p>
          <a:p>
            <a:pPr marL="914400" indent="-914400">
              <a:buAutoNum type="arabicPeriod"/>
            </a:pPr>
            <a:r>
              <a:rPr lang="ru-RU" sz="5400" b="1" cap="none" spc="0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Закаляться</a:t>
            </a:r>
          </a:p>
          <a:p>
            <a:pPr marL="914400" indent="-914400">
              <a:buAutoNum type="arabicPeriod"/>
            </a:pPr>
            <a:r>
              <a:rPr lang="ru-RU" sz="5400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</a:t>
            </a:r>
            <a:r>
              <a:rPr lang="ru-RU" sz="54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аниматься спортом</a:t>
            </a:r>
          </a:p>
          <a:p>
            <a:pPr marL="914400" indent="-914400">
              <a:buAutoNum type="arabicPeriod"/>
            </a:pPr>
            <a:r>
              <a:rPr lang="ru-RU" sz="5400" b="1" dirty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Соблюдать чистоту</a:t>
            </a:r>
            <a:endParaRPr lang="ru-RU" sz="5400" b="1" cap="none" spc="0" dirty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077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60648"/>
            <a:ext cx="6934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Вредные привычки.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102" name="Picture 6" descr="http://i051.radikal.ru/1211/82/6313133597e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83979"/>
            <a:ext cx="8136904" cy="554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39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08720"/>
            <a:ext cx="705678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ru-RU" sz="1600" b="1" dirty="0" smtClean="0"/>
              <a:t>Здоровье </a:t>
            </a:r>
            <a:r>
              <a:rPr lang="ru-RU" sz="1600" b="1" dirty="0"/>
              <a:t>дороже денег</a:t>
            </a:r>
            <a:r>
              <a:rPr lang="ru-RU" sz="1600" b="1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ru-RU" sz="1600" dirty="0"/>
          </a:p>
          <a:p>
            <a:pPr marL="285750" indent="-285750">
              <a:buFont typeface="Arial" charset="0"/>
              <a:buChar char="•"/>
            </a:pPr>
            <a:r>
              <a:rPr lang="ru-RU" sz="1600" b="1" dirty="0" smtClean="0"/>
              <a:t>Чистота </a:t>
            </a:r>
            <a:r>
              <a:rPr lang="ru-RU" sz="1600" b="1" dirty="0"/>
              <a:t>- залог здоровья</a:t>
            </a:r>
            <a:r>
              <a:rPr lang="ru-RU" sz="1600" b="1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ru-RU" sz="1600" dirty="0"/>
          </a:p>
          <a:p>
            <a:pPr marL="285750" indent="-285750">
              <a:buFont typeface="Arial" charset="0"/>
              <a:buChar char="•"/>
            </a:pPr>
            <a:r>
              <a:rPr lang="ru-RU" sz="1600" b="1" dirty="0" smtClean="0"/>
              <a:t>Береги </a:t>
            </a:r>
            <a:r>
              <a:rPr lang="ru-RU" sz="1600" b="1" dirty="0"/>
              <a:t>своё здоровье смолоду</a:t>
            </a:r>
            <a:r>
              <a:rPr lang="ru-RU" sz="1600" b="1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ru-RU" sz="1600" dirty="0"/>
          </a:p>
          <a:p>
            <a:pPr marL="285750" indent="-285750">
              <a:buFont typeface="Arial" charset="0"/>
              <a:buChar char="•"/>
            </a:pPr>
            <a:r>
              <a:rPr lang="ru-RU" sz="1600" b="1" dirty="0" smtClean="0"/>
              <a:t>Какую </a:t>
            </a:r>
            <a:r>
              <a:rPr lang="ru-RU" sz="1600" b="1" dirty="0"/>
              <a:t>дружбу заведешь – такую и жизнь поведешь</a:t>
            </a:r>
            <a:r>
              <a:rPr lang="ru-RU" sz="1600" b="1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ru-RU" sz="1600" dirty="0"/>
          </a:p>
          <a:p>
            <a:pPr marL="285750" indent="-285750">
              <a:buFont typeface="Arial" charset="0"/>
              <a:buChar char="•"/>
            </a:pPr>
            <a:r>
              <a:rPr lang="ru-RU" sz="1600" b="1" dirty="0" smtClean="0"/>
              <a:t>Здоровье </a:t>
            </a:r>
            <a:r>
              <a:rPr lang="ru-RU" sz="1600" b="1" dirty="0"/>
              <a:t>не купишь</a:t>
            </a:r>
            <a:r>
              <a:rPr lang="ru-RU" sz="1600" b="1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ru-RU" sz="1600" dirty="0"/>
          </a:p>
          <a:p>
            <a:pPr marL="285750" indent="-285750">
              <a:buFont typeface="Arial" charset="0"/>
              <a:buChar char="•"/>
            </a:pPr>
            <a:r>
              <a:rPr lang="ru-RU" sz="1600" b="1" dirty="0" smtClean="0"/>
              <a:t>Наше </a:t>
            </a:r>
            <a:r>
              <a:rPr lang="ru-RU" sz="1600" b="1" dirty="0"/>
              <a:t>счастье в наших руках</a:t>
            </a:r>
            <a:r>
              <a:rPr lang="ru-RU" sz="1600" b="1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ru-RU" sz="1600" dirty="0"/>
          </a:p>
          <a:p>
            <a:pPr marL="285750" indent="-285750">
              <a:buFont typeface="Arial" charset="0"/>
              <a:buChar char="•"/>
            </a:pPr>
            <a:r>
              <a:rPr lang="ru-RU" sz="1600" b="1" dirty="0" smtClean="0"/>
              <a:t>Люби </a:t>
            </a:r>
            <a:r>
              <a:rPr lang="ru-RU" sz="1600" b="1" dirty="0"/>
              <a:t>дело – мастером будешь</a:t>
            </a:r>
            <a:r>
              <a:rPr lang="ru-RU" sz="1600" b="1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ru-RU" sz="1600" dirty="0"/>
          </a:p>
          <a:p>
            <a:pPr marL="285750" indent="-285750">
              <a:buFont typeface="Arial" charset="0"/>
              <a:buChar char="•"/>
            </a:pPr>
            <a:r>
              <a:rPr lang="ru-RU" sz="1600" b="1" dirty="0" smtClean="0"/>
              <a:t>Ленивый </a:t>
            </a:r>
            <a:r>
              <a:rPr lang="ru-RU" sz="1600" b="1" dirty="0"/>
              <a:t>всегда позади</a:t>
            </a:r>
            <a:r>
              <a:rPr lang="ru-RU" sz="1600" b="1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ru-RU" sz="1600" dirty="0"/>
          </a:p>
          <a:p>
            <a:pPr marL="285750" indent="-285750">
              <a:buFont typeface="Arial" charset="0"/>
              <a:buChar char="•"/>
            </a:pPr>
            <a:r>
              <a:rPr lang="ru-RU" sz="1600" b="1" dirty="0" smtClean="0"/>
              <a:t>Не </a:t>
            </a:r>
            <a:r>
              <a:rPr lang="ru-RU" sz="1600" b="1" dirty="0"/>
              <a:t>стыдно знать – стыдно не учиться</a:t>
            </a:r>
            <a:r>
              <a:rPr lang="ru-RU" sz="1600" b="1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ru-RU" sz="1600" dirty="0"/>
          </a:p>
          <a:p>
            <a:pPr marL="285750" indent="-285750">
              <a:buFont typeface="Arial" charset="0"/>
              <a:buChar char="•"/>
            </a:pPr>
            <a:r>
              <a:rPr lang="ru-RU" sz="1600" b="1" dirty="0" smtClean="0"/>
              <a:t>Ученье </a:t>
            </a:r>
            <a:r>
              <a:rPr lang="ru-RU" sz="1600" b="1" dirty="0"/>
              <a:t>– путь к уменью</a:t>
            </a:r>
            <a:r>
              <a:rPr lang="ru-RU" sz="1600" b="1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ru-RU" sz="1600" dirty="0"/>
          </a:p>
          <a:p>
            <a:pPr marL="285750" indent="-285750">
              <a:buFont typeface="Arial" charset="0"/>
              <a:buChar char="•"/>
            </a:pPr>
            <a:r>
              <a:rPr lang="ru-RU" sz="1600" b="1" dirty="0" smtClean="0"/>
              <a:t>Семь </a:t>
            </a:r>
            <a:r>
              <a:rPr lang="ru-RU" sz="1600" b="1" dirty="0"/>
              <a:t>раз отмерь, один раз отрежь</a:t>
            </a:r>
            <a:r>
              <a:rPr lang="ru-RU" sz="1600" b="1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ru-RU" sz="1600" dirty="0"/>
          </a:p>
          <a:p>
            <a:r>
              <a:rPr lang="ru-RU" sz="1600" b="1" dirty="0"/>
              <a:t>* Без труда не вынешь рыбку из пруда.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88640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Выбери пословицы, в которых говориться о здоровье.</a:t>
            </a:r>
            <a:endParaRPr lang="ru-RU" sz="2400" b="1" dirty="0"/>
          </a:p>
        </p:txBody>
      </p:sp>
      <p:pic>
        <p:nvPicPr>
          <p:cNvPr id="5122" name="Picture 2" descr="http://f8.ifotki.info/thumb/152ecc57c8877ad496a5689c4564e605b2bb0b84892361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140" y="2777941"/>
            <a:ext cx="2581275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200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anime.aplus.by/uploads/forum/images/128958991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378" y="19535"/>
            <a:ext cx="3524622" cy="264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80598" y="258060"/>
            <a:ext cx="3238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Микробы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20676"/>
            <a:ext cx="561662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Ученые подсчитали, что на немытых руках находится 3 000 000 микробов. В наш организм при этом попадает  1/100 этих </a:t>
            </a:r>
            <a:r>
              <a:rPr lang="ru-RU" sz="2400" dirty="0" smtClean="0"/>
              <a:t>микробов.</a:t>
            </a:r>
          </a:p>
          <a:p>
            <a:endParaRPr lang="ru-RU" dirty="0"/>
          </a:p>
          <a:p>
            <a:pPr algn="ctr"/>
            <a:endParaRPr lang="ru-RU" sz="4800" b="1" dirty="0" smtClean="0"/>
          </a:p>
          <a:p>
            <a:pPr algn="ctr"/>
            <a:endParaRPr lang="ru-RU" sz="4800" b="1" dirty="0"/>
          </a:p>
          <a:p>
            <a:pPr algn="ctr"/>
            <a:r>
              <a:rPr lang="ru-RU" sz="4800" b="1" dirty="0" smtClean="0"/>
              <a:t>Ребята</a:t>
            </a:r>
            <a:r>
              <a:rPr lang="ru-RU" sz="4800" b="1" dirty="0"/>
              <a:t>, </a:t>
            </a:r>
            <a:r>
              <a:rPr lang="ru-RU" sz="4800" b="1" dirty="0" smtClean="0"/>
              <a:t>всегда </a:t>
            </a:r>
            <a:r>
              <a:rPr lang="ru-RU" sz="4800" b="1" dirty="0"/>
              <a:t>мойте руки 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перед </a:t>
            </a:r>
            <a:r>
              <a:rPr lang="ru-RU" sz="4800" b="1" dirty="0"/>
              <a:t>едой!</a:t>
            </a:r>
          </a:p>
        </p:txBody>
      </p:sp>
      <p:pic>
        <p:nvPicPr>
          <p:cNvPr id="6148" name="Picture 4" descr="http://hram.mskmir.ru/images/hram/vseh_sv/may/wash_hands(1)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378" y="3745051"/>
            <a:ext cx="3524622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184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mir-skazok.net/wp-content/uploads/2013/03/1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53" y="0"/>
            <a:ext cx="2724797" cy="288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150980"/>
            <a:ext cx="892899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Физкультура -залог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здоровья и хорошего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настроения.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170" name="Picture 2" descr="http://img-fotki.yandex.ru/get/5813/25506495.0/0_e589a_8102a4b4_X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195" y="4646171"/>
            <a:ext cx="287655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321297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Каждая минута занятия спортом продлевает жизнь человека на 1 час.</a:t>
            </a:r>
            <a:endParaRPr lang="ru-RU" sz="3600" dirty="0"/>
          </a:p>
        </p:txBody>
      </p:sp>
      <p:pic>
        <p:nvPicPr>
          <p:cNvPr id="7174" name="Picture 6" descr="http://s017.radikal.ru/i405/1207/50/cff37e2be277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12" y="4387996"/>
            <a:ext cx="2228478" cy="239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62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88640"/>
            <a:ext cx="6918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Разгадай кроссворд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4384" y="1356226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49446" y="1351321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94069" y="1351321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413542" y="1351321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85350" y="2095212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722787" y="1351321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586883" y="1356226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142331" y="1351321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994595" y="1351321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858691" y="1356226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549446" y="208828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413542" y="208828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277638" y="208828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128236" y="208828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994595" y="208828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58691" y="208828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85350" y="280836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535948" y="2815292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400044" y="280836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264140" y="280836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130499" y="280836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006427" y="280836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85350" y="352844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549446" y="3535372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413542" y="352844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85350" y="4255452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558480" y="4255452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418237" y="4248525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303103" y="4255452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4384" y="4988318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549446" y="4988821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418237" y="4988318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303816" y="4988318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155723" y="4988318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032008" y="4988318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896104" y="4988318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760200" y="4988821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586883" y="4988821"/>
            <a:ext cx="8640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04158" y="1249696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5124" y="1917533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95124" y="2612042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95124" y="3339374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74591" y="4065491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04158" y="4806499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52158" y="1254601"/>
            <a:ext cx="548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645721" y="1243533"/>
            <a:ext cx="689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557576" y="1243533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397868" y="1255690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267575" y="1243533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152111" y="1254601"/>
            <a:ext cx="6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986808" y="1279615"/>
            <a:ext cx="607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854110" y="1238609"/>
            <a:ext cx="601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7788566" y="1265761"/>
            <a:ext cx="561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94348" y="1993587"/>
            <a:ext cx="689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675287" y="1993587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533530" y="1993587"/>
            <a:ext cx="596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3424991" y="1986660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181482" y="1986660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154582" y="1977952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978792" y="1977952"/>
            <a:ext cx="564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ь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66585" y="270674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я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693009" y="2713667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б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495116" y="2729807"/>
            <a:ext cx="606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л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369874" y="2706740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198372" y="2702497"/>
            <a:ext cx="56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133676" y="2716351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72492" y="3433747"/>
            <a:ext cx="689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660058" y="342682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я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535859" y="3454928"/>
            <a:ext cx="583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23303" y="4153827"/>
            <a:ext cx="606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л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614372" y="4153827"/>
            <a:ext cx="707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ы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467247" y="4146900"/>
            <a:ext cx="7296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ж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3416175" y="4153827"/>
            <a:ext cx="607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84729" y="4887196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1637629" y="4896807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е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495115" y="4892564"/>
            <a:ext cx="606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л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363132" y="4896807"/>
            <a:ext cx="585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274688" y="4886693"/>
            <a:ext cx="548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134543" y="4886693"/>
            <a:ext cx="607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6030633" y="4882450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885370" y="4878709"/>
            <a:ext cx="591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е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758008" y="4892564"/>
            <a:ext cx="6238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323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188640"/>
            <a:ext cx="3563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Витамины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194" name="Picture 2" descr="http://900igr.net/datas/fizkultura/Vitaminy/0001-001-Eliksiry-zhizni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88133"/>
            <a:ext cx="7438003" cy="559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0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113</TotalTime>
  <Words>205</Words>
  <Application>Microsoft Office PowerPoint</Application>
  <PresentationFormat>Экран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DOM</dc:creator>
  <cp:lastModifiedBy>DOM</cp:lastModifiedBy>
  <cp:revision>8</cp:revision>
  <dcterms:created xsi:type="dcterms:W3CDTF">2013-09-01T09:08:42Z</dcterms:created>
  <dcterms:modified xsi:type="dcterms:W3CDTF">2013-09-01T11:02:34Z</dcterms:modified>
</cp:coreProperties>
</file>