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9" r:id="rId15"/>
    <p:sldId id="268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1SeptemberMa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553428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099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895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121859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EAEAEA"/>
                </a:solidFill>
              </a:endParaRPr>
            </a:p>
          </p:txBody>
        </p:sp>
        <p:sp>
          <p:nvSpPr>
            <p:cNvPr id="121860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EAEAEA"/>
                </a:solidFill>
              </a:endParaRPr>
            </a:p>
          </p:txBody>
        </p:sp>
        <p:sp>
          <p:nvSpPr>
            <p:cNvPr id="121861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EAEAEA"/>
                </a:solidFill>
              </a:endParaRPr>
            </a:p>
          </p:txBody>
        </p:sp>
        <p:sp>
          <p:nvSpPr>
            <p:cNvPr id="121862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EAEAEA"/>
                </a:solidFill>
              </a:endParaRPr>
            </a:p>
          </p:txBody>
        </p:sp>
        <p:sp>
          <p:nvSpPr>
            <p:cNvPr id="121863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EAEAEA"/>
                </a:solidFill>
              </a:endParaRPr>
            </a:p>
          </p:txBody>
        </p:sp>
        <p:sp>
          <p:nvSpPr>
            <p:cNvPr id="121864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EAEAEA"/>
                </a:solidFill>
              </a:endParaRPr>
            </a:p>
          </p:txBody>
        </p:sp>
        <p:sp>
          <p:nvSpPr>
            <p:cNvPr id="121865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EAEAEA"/>
                </a:solidFill>
              </a:endParaRPr>
            </a:p>
          </p:txBody>
        </p:sp>
        <p:sp>
          <p:nvSpPr>
            <p:cNvPr id="121866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EAEAEA"/>
                </a:solidFill>
              </a:endParaRPr>
            </a:p>
          </p:txBody>
        </p:sp>
        <p:sp>
          <p:nvSpPr>
            <p:cNvPr id="121867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EAEAEA"/>
                </a:solidFill>
              </a:endParaRPr>
            </a:p>
          </p:txBody>
        </p:sp>
        <p:sp>
          <p:nvSpPr>
            <p:cNvPr id="121868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EAEAEA"/>
                </a:solidFill>
              </a:endParaRPr>
            </a:p>
          </p:txBody>
        </p:sp>
        <p:sp>
          <p:nvSpPr>
            <p:cNvPr id="121869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EAEAEA"/>
                </a:solidFill>
              </a:endParaRPr>
            </a:p>
          </p:txBody>
        </p:sp>
        <p:sp>
          <p:nvSpPr>
            <p:cNvPr id="121870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EAEAEA"/>
                </a:solidFill>
              </a:endParaRPr>
            </a:p>
          </p:txBody>
        </p:sp>
        <p:sp>
          <p:nvSpPr>
            <p:cNvPr id="121871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EAEAEA"/>
                </a:solidFill>
              </a:endParaRPr>
            </a:p>
          </p:txBody>
        </p:sp>
        <p:sp>
          <p:nvSpPr>
            <p:cNvPr id="121872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EAEAEA"/>
                </a:solidFill>
              </a:endParaRPr>
            </a:p>
          </p:txBody>
        </p:sp>
        <p:sp>
          <p:nvSpPr>
            <p:cNvPr id="121873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EAEAEA"/>
                </a:solidFill>
              </a:endParaRPr>
            </a:p>
          </p:txBody>
        </p:sp>
      </p:grpSp>
      <p:sp>
        <p:nvSpPr>
          <p:cNvPr id="121874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21875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21876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121877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121878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029EE25-2CAC-458F-8AEE-B91117C44BBC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150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55CF37-327B-4E37-9E25-7C3E9B6122B4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31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AFBD56-DF9F-4673-BF37-627A4535862A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332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0A699D-1010-4803-B459-3313FDB68943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6602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7BC53C-C311-4BF8-B103-9EE30D649829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6938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94E675-F53B-498E-8C16-E75DF939A355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9701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4971AB-C482-4522-BFC2-EDB563B3868B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3854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1CFB7D-880C-4336-9916-910D01A39D65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21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5522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A9CABC-AF2C-421F-A399-15DA3C48EC4E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8574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70243A-3CD2-4F0E-9566-183EE3C6D8A1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3872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AD7480-C880-4866-A981-BA1E40DC7808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2883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2EF8DAE-349E-4E20-B08E-7BFC8AAAC793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800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82677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809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330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215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9668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82378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83763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1SeptemberSlaid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1145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12083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EAEAEA"/>
                </a:solidFill>
              </a:endParaRPr>
            </a:p>
          </p:txBody>
        </p:sp>
        <p:sp>
          <p:nvSpPr>
            <p:cNvPr id="12083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EAEAEA"/>
                </a:solidFill>
              </a:endParaRPr>
            </a:p>
          </p:txBody>
        </p:sp>
        <p:sp>
          <p:nvSpPr>
            <p:cNvPr id="12083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EAEAEA"/>
                </a:solidFill>
              </a:endParaRPr>
            </a:p>
          </p:txBody>
        </p:sp>
        <p:sp>
          <p:nvSpPr>
            <p:cNvPr id="12083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EAEAEA"/>
                </a:solidFill>
              </a:endParaRPr>
            </a:p>
          </p:txBody>
        </p:sp>
        <p:sp>
          <p:nvSpPr>
            <p:cNvPr id="12083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EAEAEA"/>
                </a:solidFill>
              </a:endParaRPr>
            </a:p>
          </p:txBody>
        </p:sp>
        <p:sp>
          <p:nvSpPr>
            <p:cNvPr id="12084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EAEAEA"/>
                </a:solidFill>
              </a:endParaRPr>
            </a:p>
          </p:txBody>
        </p:sp>
        <p:sp>
          <p:nvSpPr>
            <p:cNvPr id="12084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EAEAEA"/>
                </a:solidFill>
              </a:endParaRPr>
            </a:p>
          </p:txBody>
        </p:sp>
        <p:sp>
          <p:nvSpPr>
            <p:cNvPr id="12084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EAEAEA"/>
                </a:solidFill>
              </a:endParaRPr>
            </a:p>
          </p:txBody>
        </p:sp>
        <p:sp>
          <p:nvSpPr>
            <p:cNvPr id="12084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EAEAEA"/>
                </a:solidFill>
              </a:endParaRPr>
            </a:p>
          </p:txBody>
        </p:sp>
        <p:sp>
          <p:nvSpPr>
            <p:cNvPr id="12084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EAEAEA"/>
                </a:solidFill>
              </a:endParaRPr>
            </a:p>
          </p:txBody>
        </p:sp>
        <p:sp>
          <p:nvSpPr>
            <p:cNvPr id="12084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EAEAEA"/>
                </a:solidFill>
              </a:endParaRPr>
            </a:p>
          </p:txBody>
        </p:sp>
        <p:sp>
          <p:nvSpPr>
            <p:cNvPr id="12084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EAEAEA"/>
                </a:solidFill>
              </a:endParaRPr>
            </a:p>
          </p:txBody>
        </p:sp>
        <p:sp>
          <p:nvSpPr>
            <p:cNvPr id="12084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EAEAEA"/>
                </a:solidFill>
              </a:endParaRPr>
            </a:p>
          </p:txBody>
        </p:sp>
        <p:sp>
          <p:nvSpPr>
            <p:cNvPr id="12084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EAEAEA"/>
                </a:solidFill>
              </a:endParaRPr>
            </a:p>
          </p:txBody>
        </p:sp>
        <p:sp>
          <p:nvSpPr>
            <p:cNvPr id="12084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EAEAEA"/>
                </a:solidFill>
              </a:endParaRPr>
            </a:p>
          </p:txBody>
        </p:sp>
      </p:grpSp>
      <p:sp>
        <p:nvSpPr>
          <p:cNvPr id="120850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0851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EAEAEA"/>
              </a:solidFill>
            </a:endParaRPr>
          </a:p>
        </p:txBody>
      </p:sp>
      <p:sp>
        <p:nvSpPr>
          <p:cNvPr id="120852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EAEAEA"/>
              </a:solidFill>
            </a:endParaRPr>
          </a:p>
        </p:txBody>
      </p:sp>
      <p:sp>
        <p:nvSpPr>
          <p:cNvPr id="120853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21D73DF-DEE8-485F-9893-B85B14B17FA5}" type="slidenum">
              <a:rPr lang="ru-RU" smtClean="0">
                <a:solidFill>
                  <a:srgbClr val="EAEAEA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EAEAEA"/>
              </a:solidFill>
            </a:endParaRPr>
          </a:p>
        </p:txBody>
      </p:sp>
      <p:sp>
        <p:nvSpPr>
          <p:cNvPr id="12085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5106941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munaigaz.kz/media/k2/items/cache/e1479c60fc7d7f4f708d42f869f837c8_XL.jpg" TargetMode="Externa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://www.uko-pravstat.kz/doc/gerb.gi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minber.kz/wp-content/uploads/2012/07/image_622.jpg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56792"/>
            <a:ext cx="8710736" cy="2043658"/>
          </a:xfrm>
          <a:ln w="76200"/>
        </p:spPr>
        <p:txBody>
          <a:bodyPr/>
          <a:lstStyle/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kumimoji="0" lang="ru-RU" sz="27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Propisi" pitchFamily="2" charset="0"/>
                <a:ea typeface="+mn-ea"/>
                <a:cs typeface="+mn-cs"/>
              </a:rPr>
              <a:t>День</a:t>
            </a:r>
            <a:r>
              <a:rPr kumimoji="0" lang="ru-RU" sz="2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612576" y="2060848"/>
            <a:ext cx="10009112" cy="1656184"/>
          </a:xfrm>
        </p:spPr>
        <p:txBody>
          <a:bodyPr/>
          <a:lstStyle/>
          <a:p>
            <a:r>
              <a:rPr kumimoji="0" lang="ru-RU" sz="2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Propisi" pitchFamily="2" charset="0"/>
                <a:ea typeface="+mj-ea"/>
                <a:cs typeface="+mj-cs"/>
              </a:rPr>
              <a:t>Знаний!</a:t>
            </a:r>
            <a:endParaRPr lang="ru-RU" sz="26000" b="1" dirty="0">
              <a:solidFill>
                <a:schemeClr val="accent2"/>
              </a:solidFill>
            </a:endParaRPr>
          </a:p>
        </p:txBody>
      </p:sp>
      <p:pic>
        <p:nvPicPr>
          <p:cNvPr id="2" name="Чему_Учат_В_Школе_(Рок-Версия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56376" y="58772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86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7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669360"/>
          </a:xfrm>
        </p:spPr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    		 </a:t>
            </a: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Глава			      	государства</a:t>
            </a:r>
            <a:r>
              <a:rPr lang="ru-RU" sz="6600" b="1" dirty="0" smtClean="0"/>
              <a:t> – 		</a:t>
            </a:r>
            <a:r>
              <a:rPr lang="ru-RU" sz="7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президент:		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8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Нурсултан</a:t>
            </a:r>
            <a:br>
              <a:rPr lang="ru-RU" sz="8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Абишевич</a:t>
            </a:r>
            <a:r>
              <a:rPr lang="ru-RU" sz="8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Назарбаев</a:t>
            </a:r>
            <a:r>
              <a:rPr lang="ru-RU" b="1" dirty="0" smtClean="0"/>
              <a:t> </a:t>
            </a:r>
            <a:br>
              <a:rPr lang="ru-RU" b="1" dirty="0" smtClean="0"/>
            </a:br>
            <a:r>
              <a:rPr lang="ru-RU" b="1" dirty="0" smtClean="0"/>
              <a:t>    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526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munaigaz.kz/media/k2/items/cache/e1479c60fc7d7f4f708d42f869f837c8_X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r="5181"/>
          <a:stretch>
            <a:fillRect/>
          </a:stretch>
        </p:blipFill>
        <p:spPr bwMode="auto">
          <a:xfrm>
            <a:off x="-1" y="0"/>
            <a:ext cx="9220523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259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6" name="Rectangle 6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b="1" dirty="0">
                <a:ln>
                  <a:solidFill>
                    <a:sysClr val="windowText" lastClr="000000"/>
                  </a:solidFill>
                </a:ln>
              </a:rPr>
              <a:t>НАЦИОНАЛЬНАЯ </a:t>
            </a:r>
            <a:r>
              <a:rPr lang="ru-RU" b="1" dirty="0" smtClean="0">
                <a:ln>
                  <a:solidFill>
                    <a:sysClr val="windowText" lastClr="000000"/>
                  </a:solidFill>
                </a:ln>
              </a:rPr>
              <a:t>денежная ВАЛЮТА-</a:t>
            </a:r>
            <a:r>
              <a:rPr lang="ru-RU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ТЕНГЕ</a:t>
            </a:r>
            <a:endParaRPr lang="ru-RU" sz="60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46091" name="Picture 11" descr="new_20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39775" y="1806575"/>
            <a:ext cx="3476625" cy="1776413"/>
          </a:xfrm>
          <a:noFill/>
          <a:ln/>
        </p:spPr>
      </p:pic>
      <p:pic>
        <p:nvPicPr>
          <p:cNvPr id="46092" name="Picture 12" descr="new_50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73625" y="1762125"/>
            <a:ext cx="3589338" cy="1862138"/>
          </a:xfrm>
          <a:noFill/>
          <a:ln/>
        </p:spPr>
      </p:pic>
      <p:pic>
        <p:nvPicPr>
          <p:cNvPr id="46093" name="Picture 13" descr="new_500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90538" y="3983038"/>
            <a:ext cx="3970337" cy="2109787"/>
          </a:xfrm>
          <a:noFill/>
          <a:ln/>
        </p:spPr>
      </p:pic>
      <p:pic>
        <p:nvPicPr>
          <p:cNvPr id="46094" name="Picture 14" descr="new_1000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648200" y="3962400"/>
            <a:ext cx="4038600" cy="2147888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17225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964488" cy="6336704"/>
          </a:xfrm>
        </p:spPr>
        <p:txBody>
          <a:bodyPr/>
          <a:lstStyle/>
          <a:p>
            <a:r>
              <a:rPr lang="ru-RU" sz="6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Государственный язык – </a:t>
            </a:r>
            <a:r>
              <a:rPr lang="ru-RU" sz="6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казахский язык </a:t>
            </a:r>
            <a:r>
              <a:rPr lang="ru-RU" sz="6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межнационального общения - </a:t>
            </a:r>
            <a:r>
              <a:rPr lang="ru-RU" sz="6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русский</a:t>
            </a:r>
            <a:r>
              <a:rPr lang="ru-RU" sz="6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.</a:t>
            </a:r>
            <a:br>
              <a:rPr lang="ru-RU" sz="6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</a:br>
            <a:r>
              <a:rPr lang="ru-RU" sz="6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     </a:t>
            </a:r>
            <a:endParaRPr lang="ru-RU" sz="66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3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640" y="1412776"/>
            <a:ext cx="7355160" cy="544522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40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казахи </a:t>
            </a:r>
            <a:endParaRPr lang="en-US" sz="4000" b="1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40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р</a:t>
            </a:r>
            <a:r>
              <a:rPr lang="ru-RU" sz="40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усские</a:t>
            </a:r>
            <a:endParaRPr lang="en-US" sz="4000" b="1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40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украинцы </a:t>
            </a:r>
            <a:endParaRPr lang="en-US" sz="4000" b="1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40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узбеки </a:t>
            </a:r>
            <a:endParaRPr lang="en-US" sz="4000" b="1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40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немцы </a:t>
            </a:r>
            <a:endParaRPr lang="en-US" sz="4000" b="1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40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татары </a:t>
            </a:r>
            <a:endParaRPr lang="en-US" sz="4000" b="1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40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уйгуры </a:t>
            </a:r>
            <a:endParaRPr lang="en-US" sz="4000" b="1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ru-RU" sz="4400" b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Всего </a:t>
            </a:r>
            <a:r>
              <a:rPr lang="ru-RU" sz="4400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более 30 национальностей.</a:t>
            </a:r>
            <a:br>
              <a:rPr lang="ru-RU" sz="4400" b="1" dirty="0">
                <a:solidFill>
                  <a:schemeClr val="bg1">
                    <a:lumMod val="60000"/>
                    <a:lumOff val="40000"/>
                  </a:schemeClr>
                </a:solidFill>
              </a:rPr>
            </a:br>
            <a:r>
              <a:rPr lang="ru-RU" sz="2400" b="1" dirty="0"/>
              <a:t>     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-531439"/>
            <a:ext cx="8229600" cy="1728191"/>
          </a:xfrm>
        </p:spPr>
        <p:txBody>
          <a:bodyPr/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    </a:t>
            </a:r>
            <a:r>
              <a:rPr lang="ru-RU" sz="7200" b="1" dirty="0" smtClean="0"/>
              <a:t> </a:t>
            </a:r>
            <a:r>
              <a:rPr lang="ru-RU" sz="72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Национальности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90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84584" y="277813"/>
            <a:ext cx="10657184" cy="6031507"/>
          </a:xfrm>
        </p:spPr>
        <p:txBody>
          <a:bodyPr/>
          <a:lstStyle/>
          <a:p>
            <a:r>
              <a:rPr lang="ru-RU" sz="11000" b="1" dirty="0" smtClean="0">
                <a:ln w="76200"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Конституция </a:t>
            </a:r>
            <a:r>
              <a:rPr lang="ru-RU" sz="11000" b="1" dirty="0" smtClean="0">
                <a:ln w="76200">
                  <a:solidFill>
                    <a:sysClr val="windowText" lastClr="000000"/>
                  </a:solidFill>
                </a:ln>
                <a:solidFill>
                  <a:srgbClr val="FFC000"/>
                </a:solidFill>
              </a:rPr>
              <a:t>основной закон республики</a:t>
            </a:r>
            <a:endParaRPr lang="ru-RU" sz="11000" b="1" dirty="0">
              <a:ln w="76200">
                <a:solidFill>
                  <a:sysClr val="windowText" lastClr="000000"/>
                </a:solidFill>
              </a:ln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46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80728"/>
            <a:ext cx="9144000" cy="3600400"/>
          </a:xfrm>
        </p:spPr>
        <p:txBody>
          <a:bodyPr/>
          <a:lstStyle/>
          <a:p>
            <a:r>
              <a:rPr lang="ru-RU" sz="160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latin typeface="Times New Roman"/>
                <a:ea typeface="Calibri"/>
              </a:rPr>
              <a:t>30 августа 1995 г</a:t>
            </a:r>
            <a:endParaRPr lang="ru-RU" sz="160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44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277813"/>
            <a:ext cx="9433048" cy="5311427"/>
          </a:xfrm>
        </p:spPr>
        <p:txBody>
          <a:bodyPr/>
          <a:lstStyle/>
          <a:p>
            <a:r>
              <a:rPr lang="ru-RU" sz="120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30 августа</a:t>
            </a:r>
            <a:r>
              <a:rPr lang="ru-RU" sz="12000" dirty="0" smtClean="0">
                <a:ln>
                  <a:solidFill>
                    <a:sysClr val="windowText" lastClr="000000"/>
                  </a:solidFill>
                </a:ln>
              </a:rPr>
              <a:t> – </a:t>
            </a:r>
            <a:r>
              <a:rPr lang="ru-RU" sz="120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</a:rPr>
              <a:t>День Конституции</a:t>
            </a:r>
            <a:endParaRPr lang="ru-RU" sz="120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63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845" y="656796"/>
            <a:ext cx="5753100" cy="5581650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88822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static-maps.yandex.ru/1.x/?lang=ru-RU&amp;spn=40.822672,14.873063&amp;l=map&amp;size=350,300&amp;lg=0&amp;key=AO0V1EoBAAAAXeYMcQIA4dz0va7f19syy0BH94hwX7A9UG0AAAAAAAAAAAD3lBnSWu6wycdxwJyqkjrsJq3h3A==&amp;ls=1&amp;pt=66.904375,48.550893,flag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0" y="13763"/>
            <a:ext cx="9144000" cy="68510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929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103515"/>
          </a:xfrm>
        </p:spPr>
        <p:txBody>
          <a:bodyPr/>
          <a:lstStyle/>
          <a:p>
            <a:r>
              <a:rPr lang="ru-RU" sz="15000" dirty="0">
                <a:solidFill>
                  <a:srgbClr val="FF0000"/>
                </a:solidFill>
              </a:rPr>
              <a:t>2 млн 725 тыс. </a:t>
            </a:r>
            <a:r>
              <a:rPr lang="ru-RU" sz="15000" dirty="0" smtClean="0">
                <a:solidFill>
                  <a:srgbClr val="FF0000"/>
                </a:solidFill>
              </a:rPr>
              <a:t>км²</a:t>
            </a:r>
            <a:endParaRPr lang="ru-RU" sz="1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64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277813"/>
            <a:ext cx="9396536" cy="5239419"/>
          </a:xfrm>
        </p:spPr>
        <p:txBody>
          <a:bodyPr/>
          <a:lstStyle/>
          <a:p>
            <a:r>
              <a:rPr lang="ru-RU" sz="14000" b="1" dirty="0" smtClean="0">
                <a:ln w="76200"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17 000 000</a:t>
            </a:r>
            <a:endParaRPr lang="ru-RU" sz="14000" b="1" dirty="0">
              <a:ln w="76200"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9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5527451"/>
          </a:xfrm>
        </p:spPr>
        <p:txBody>
          <a:bodyPr/>
          <a:lstStyle/>
          <a:p>
            <a:r>
              <a:rPr lang="ru-RU" sz="20000" b="1" dirty="0" smtClean="0">
                <a:ln w="76200"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9</a:t>
            </a:r>
            <a:br>
              <a:rPr lang="ru-RU" sz="20000" b="1" dirty="0" smtClean="0">
                <a:ln w="76200"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</a:br>
            <a:r>
              <a:rPr lang="ru-RU" sz="20000" b="1" dirty="0" smtClean="0">
                <a:ln w="76200"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место</a:t>
            </a:r>
            <a:endParaRPr lang="ru-RU" sz="20000" b="1" dirty="0">
              <a:ln w="76200"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33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ГОСУДАРСТВЕННЫЙ ФЛАГ РК</a:t>
            </a:r>
          </a:p>
        </p:txBody>
      </p:sp>
      <p:pic>
        <p:nvPicPr>
          <p:cNvPr id="82948" name="Picture 4" descr="fla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95400" y="1790700"/>
            <a:ext cx="7010400" cy="4016375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5890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ГОСУДАРСТВЕННЫЙ ГЕРБ РК</a:t>
            </a:r>
          </a:p>
        </p:txBody>
      </p:sp>
      <p:pic>
        <p:nvPicPr>
          <p:cNvPr id="87044" name="Picture 4" descr="http://www.uko-pravstat.kz/doc/gerb.gif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r:link="rId3" cstate="print"/>
          <a:srcRect/>
          <a:stretch>
            <a:fillRect/>
          </a:stretch>
        </p:blipFill>
        <p:spPr>
          <a:xfrm>
            <a:off x="2514600" y="1828800"/>
            <a:ext cx="4648200" cy="46482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99796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r>
              <a:rPr lang="ru-RU" sz="8800" b="1" dirty="0" smtClean="0">
                <a:latin typeface="Times New Roman" pitchFamily="18" charset="0"/>
                <a:cs typeface="Times New Roman" pitchFamily="18" charset="0"/>
              </a:rPr>
              <a:t> Столица - </a:t>
            </a:r>
            <a:r>
              <a:rPr lang="ru-RU" sz="8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Астана </a:t>
            </a:r>
            <a:r>
              <a:rPr lang="ru-RU" sz="8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800" b="1" dirty="0" smtClean="0">
                <a:latin typeface="Times New Roman" pitchFamily="18" charset="0"/>
                <a:cs typeface="Times New Roman" pitchFamily="18" charset="0"/>
              </a:rPr>
              <a:t>     Крупнейший город - </a:t>
            </a:r>
            <a:r>
              <a:rPr lang="ru-RU" sz="8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Алматы</a:t>
            </a:r>
            <a:r>
              <a:rPr lang="ru-RU" sz="8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8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800" b="1" dirty="0" smtClean="0">
                <a:latin typeface="Times New Roman" pitchFamily="18" charset="0"/>
                <a:cs typeface="Times New Roman" pitchFamily="18" charset="0"/>
              </a:rPr>
              <a:t>     </a:t>
            </a:r>
            <a:endParaRPr lang="ru-RU" sz="8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05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4313"/>
            <a:ext cx="8258175" cy="776287"/>
          </a:xfrm>
        </p:spPr>
        <p:txBody>
          <a:bodyPr/>
          <a:lstStyle/>
          <a:p>
            <a:r>
              <a:rPr lang="ru-RU" sz="3600" b="1"/>
              <a:t>АСТАНА. ДОМ ПРАВИТЕЛЬСТВА</a:t>
            </a:r>
            <a:r>
              <a:rPr lang="ru-RU"/>
              <a:t>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http://www.minber.kz/wp-content/uploads/2012/07/image_62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5892"/>
          <a:stretch>
            <a:fillRect/>
          </a:stretch>
        </p:blipFill>
        <p:spPr bwMode="auto">
          <a:xfrm>
            <a:off x="0" y="908720"/>
            <a:ext cx="9144000" cy="60121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364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September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клон">
  <a:themeElements>
    <a:clrScheme name="Склон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Склон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62</Words>
  <Application>Microsoft Office PowerPoint</Application>
  <PresentationFormat>Экран (4:3)</PresentationFormat>
  <Paragraphs>24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1September</vt:lpstr>
      <vt:lpstr>Склон</vt:lpstr>
      <vt:lpstr>День </vt:lpstr>
      <vt:lpstr>Презентация PowerPoint</vt:lpstr>
      <vt:lpstr>2 млн 725 тыс. км²</vt:lpstr>
      <vt:lpstr>17 000 000</vt:lpstr>
      <vt:lpstr>9 место</vt:lpstr>
      <vt:lpstr>ГОСУДАРСТВЕННЫЙ ФЛАГ РК</vt:lpstr>
      <vt:lpstr>ГОСУДАРСТВЕННЫЙ ГЕРБ РК</vt:lpstr>
      <vt:lpstr> Столица - Астана       Крупнейший город - Алматы       </vt:lpstr>
      <vt:lpstr>АСТАНА. ДОМ ПРАВИТЕЛЬСТВА.</vt:lpstr>
      <vt:lpstr>        Глава          государства –   президент:   Нурсултан Абишевич Назарбаев       </vt:lpstr>
      <vt:lpstr>Презентация PowerPoint</vt:lpstr>
      <vt:lpstr>НАЦИОНАЛЬНАЯ денежная ВАЛЮТА-ТЕНГЕ</vt:lpstr>
      <vt:lpstr>Государственный язык – казахский язык межнационального общения - русский.      </vt:lpstr>
      <vt:lpstr>      Национальности </vt:lpstr>
      <vt:lpstr>Конституция основной закон республики</vt:lpstr>
      <vt:lpstr>30 августа 1995 г</vt:lpstr>
      <vt:lpstr>30 августа – День Конституции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знаний</dc:title>
  <dc:creator>User</dc:creator>
  <cp:lastModifiedBy>User</cp:lastModifiedBy>
  <cp:revision>17</cp:revision>
  <dcterms:created xsi:type="dcterms:W3CDTF">2013-08-26T09:06:53Z</dcterms:created>
  <dcterms:modified xsi:type="dcterms:W3CDTF">2013-09-02T03:30:15Z</dcterms:modified>
</cp:coreProperties>
</file>