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4" r:id="rId4"/>
    <p:sldId id="257" r:id="rId5"/>
    <p:sldId id="258" r:id="rId6"/>
    <p:sldId id="265" r:id="rId7"/>
    <p:sldId id="266" r:id="rId8"/>
    <p:sldId id="267" r:id="rId9"/>
    <p:sldId id="259" r:id="rId10"/>
    <p:sldId id="260" r:id="rId11"/>
    <p:sldId id="261" r:id="rId12"/>
    <p:sldId id="268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4" autoAdjust="0"/>
    <p:restoredTop sz="94660"/>
  </p:normalViewPr>
  <p:slideViewPr>
    <p:cSldViewPr>
      <p:cViewPr varScale="1">
        <p:scale>
          <a:sx n="103" d="100"/>
          <a:sy n="103" d="100"/>
        </p:scale>
        <p:origin x="-2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50;&#1057;&#1070;\Desktop\&#1082;&#1086;&#1085;&#1094;&#1083;&#1072;&#1075;&#1077;&#1088;&#1103;\NVEExport.0001.av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0;&#1057;&#1070;\Desktop\&#1082;&#1086;&#1085;&#1094;&#1083;&#1072;&#1075;&#1077;&#1088;&#1103;\07%20&#1044;&#1086;&#1088;&#1086;&#1078;&#1082;&#1072;%207.wav" TargetMode="Externa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КСЮ\Desktop\концлагеря\18_vojna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3993957" cy="2714644"/>
          </a:xfrm>
          <a:prstGeom prst="rect">
            <a:avLst/>
          </a:prstGeom>
          <a:noFill/>
        </p:spPr>
      </p:pic>
      <p:pic>
        <p:nvPicPr>
          <p:cNvPr id="1028" name="Picture 4" descr="C:\Users\КСЮ\Desktop\концлагеря\5b3ae3c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143248"/>
            <a:ext cx="4476761" cy="335757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72066" y="928670"/>
            <a:ext cx="308110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ужасы</a:t>
            </a:r>
            <a:endParaRPr lang="ru-RU" sz="8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3929066"/>
            <a:ext cx="310533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войны</a:t>
            </a:r>
            <a:endParaRPr lang="ru-RU" sz="8000" b="1" cap="none" spc="0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КСЮ\Desktop\концлагеря\b_224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71480"/>
            <a:ext cx="3048000" cy="2286000"/>
          </a:xfrm>
          <a:prstGeom prst="rect">
            <a:avLst/>
          </a:prstGeom>
          <a:noFill/>
        </p:spPr>
      </p:pic>
      <p:pic>
        <p:nvPicPr>
          <p:cNvPr id="5123" name="Picture 3" descr="C:\Users\КСЮ\Desktop\концлагеря\malade_jui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833438"/>
            <a:ext cx="7620000" cy="5191125"/>
          </a:xfrm>
          <a:prstGeom prst="rect">
            <a:avLst/>
          </a:prstGeom>
          <a:noFill/>
        </p:spPr>
      </p:pic>
      <p:pic>
        <p:nvPicPr>
          <p:cNvPr id="5124" name="Picture 4" descr="C:\Users\КСЮ\Desktop\концлагеря\img-127321-5013f587c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1071546"/>
            <a:ext cx="7501919" cy="4262454"/>
          </a:xfrm>
          <a:prstGeom prst="rect">
            <a:avLst/>
          </a:prstGeom>
          <a:noFill/>
        </p:spPr>
      </p:pic>
      <p:pic>
        <p:nvPicPr>
          <p:cNvPr id="5125" name="Picture 5" descr="C:\Users\КСЮ\Desktop\концлагеря\180.5hujy5hz2g00s8kkck4kcs40w.ejcuplo1l0oo0sk8c40s8osc4.th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32" y="500042"/>
            <a:ext cx="4980217" cy="566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1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8906 -0.2414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-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51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512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85185E-6 L -0.24011 0.2219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" y="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500"/>
                            </p:stCondLst>
                            <p:childTnLst>
                              <p:par>
                                <p:cTn id="3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51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КСЮ\Desktop\концлагеря\5b3ae3c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3071810"/>
            <a:ext cx="4667283" cy="3500462"/>
          </a:xfrm>
          <a:prstGeom prst="rect">
            <a:avLst/>
          </a:prstGeom>
          <a:noFill/>
        </p:spPr>
      </p:pic>
      <p:pic>
        <p:nvPicPr>
          <p:cNvPr id="6146" name="Picture 2" descr="C:\Users\КСЮ\Desktop\концлагеря\Auschwitz4_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7166"/>
            <a:ext cx="4607751" cy="3071834"/>
          </a:xfrm>
          <a:prstGeom prst="rect">
            <a:avLst/>
          </a:prstGeom>
          <a:noFill/>
        </p:spPr>
      </p:pic>
      <p:pic>
        <p:nvPicPr>
          <p:cNvPr id="6148" name="Picture 4" descr="C:\Users\КСЮ\Desktop\концлагеря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9999" y="4000504"/>
            <a:ext cx="3158098" cy="2357454"/>
          </a:xfrm>
          <a:prstGeom prst="rect">
            <a:avLst/>
          </a:prstGeom>
          <a:noFill/>
        </p:spPr>
      </p:pic>
      <p:pic>
        <p:nvPicPr>
          <p:cNvPr id="6149" name="Picture 5" descr="C:\Users\КСЮ\Desktop\концлагеря\sm.ashx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642918"/>
            <a:ext cx="3141666" cy="20768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КСЮ\Desktop\концлагеря\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3786184" cy="2717639"/>
          </a:xfrm>
          <a:prstGeom prst="rect">
            <a:avLst/>
          </a:prstGeom>
          <a:noFill/>
        </p:spPr>
      </p:pic>
      <p:pic>
        <p:nvPicPr>
          <p:cNvPr id="8195" name="Picture 3" descr="C:\Users\КСЮ\Desktop\концлагеря\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85728"/>
            <a:ext cx="4383125" cy="2786082"/>
          </a:xfrm>
          <a:prstGeom prst="rect">
            <a:avLst/>
          </a:prstGeom>
          <a:noFill/>
        </p:spPr>
      </p:pic>
      <p:pic>
        <p:nvPicPr>
          <p:cNvPr id="8196" name="Picture 4" descr="C:\Users\КСЮ\Desktop\концлагеря\181.2gh7nwve09xcwkskogg80cg8c.ejcuplo1l0oo0sk8c40s8osc4.th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286124"/>
            <a:ext cx="3861964" cy="3200603"/>
          </a:xfrm>
          <a:prstGeom prst="rect">
            <a:avLst/>
          </a:prstGeom>
          <a:noFill/>
        </p:spPr>
      </p:pic>
      <p:pic>
        <p:nvPicPr>
          <p:cNvPr id="8197" name="Picture 5" descr="C:\Users\КСЮ\Desktop\концлагеря\1260338617_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286124"/>
            <a:ext cx="4073218" cy="3148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VEExport.0001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3686467" cy="3167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285728"/>
            <a:ext cx="4055831" cy="2514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2328841"/>
            <a:ext cx="3354933" cy="4529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3643314"/>
            <a:ext cx="28276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Адольф</a:t>
            </a:r>
            <a:endParaRPr lang="ru-RU" sz="5400" b="1" cap="all" spc="0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388" y="3286124"/>
            <a:ext cx="23802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Гитлер</a:t>
            </a:r>
            <a:endParaRPr lang="ru-RU" sz="5400" b="1" cap="all" spc="0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4714884"/>
            <a:ext cx="1982405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КСЮ\Desktop\концлагеря\45086592_konclager_Osvenci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4168252" cy="2857520"/>
          </a:xfrm>
          <a:prstGeom prst="rect">
            <a:avLst/>
          </a:prstGeom>
          <a:noFill/>
        </p:spPr>
      </p:pic>
      <p:pic>
        <p:nvPicPr>
          <p:cNvPr id="4099" name="Picture 3" descr="C:\Users\КСЮ\Desktop\концлагеря\aa909e65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785926"/>
            <a:ext cx="4143404" cy="3225676"/>
          </a:xfrm>
          <a:prstGeom prst="rect">
            <a:avLst/>
          </a:prstGeom>
          <a:noFill/>
        </p:spPr>
      </p:pic>
      <p:pic>
        <p:nvPicPr>
          <p:cNvPr id="4100" name="Picture 4" descr="C:\Users\КСЮ\Desktop\концлагеря\inet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429000"/>
            <a:ext cx="4275176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СЮ\Desktop\концлагеря\2812_thumbzo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9833" y="3643314"/>
            <a:ext cx="4125599" cy="2714644"/>
          </a:xfrm>
          <a:prstGeom prst="rect">
            <a:avLst/>
          </a:prstGeom>
          <a:noFill/>
        </p:spPr>
      </p:pic>
      <p:pic>
        <p:nvPicPr>
          <p:cNvPr id="2050" name="Picture 2" descr="C:\Users\КСЮ\Desktop\концлагеря\41071112_neuen3Neuengamm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14290"/>
            <a:ext cx="4604344" cy="2714644"/>
          </a:xfrm>
          <a:prstGeom prst="rect">
            <a:avLst/>
          </a:prstGeom>
          <a:noFill/>
        </p:spPr>
      </p:pic>
      <p:pic>
        <p:nvPicPr>
          <p:cNvPr id="2051" name="Picture 3" descr="C:\Users\КСЮ\Desktop\концлагеря\BuchenwaldGat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214290"/>
            <a:ext cx="3610000" cy="2912715"/>
          </a:xfrm>
          <a:prstGeom prst="rect">
            <a:avLst/>
          </a:prstGeom>
          <a:noFill/>
        </p:spPr>
      </p:pic>
      <p:pic>
        <p:nvPicPr>
          <p:cNvPr id="2052" name="Picture 4" descr="C:\Users\КСЮ\Desktop\концлагеря\63387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3286124"/>
            <a:ext cx="4214842" cy="316113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00100" y="2214554"/>
            <a:ext cx="22161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Дахау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47154" y="2143116"/>
            <a:ext cx="36968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Освенцим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5429264"/>
            <a:ext cx="4180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Бухенвальд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72132" y="5500702"/>
            <a:ext cx="28637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Аушвиц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2" name="07 Дорожка 7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" showWhenStopped="0">
                <p:cTn id="4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КСЮ\Desktop\концлагеря\uzni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28604"/>
            <a:ext cx="4295775" cy="3181350"/>
          </a:xfrm>
          <a:prstGeom prst="rect">
            <a:avLst/>
          </a:prstGeom>
          <a:noFill/>
        </p:spPr>
      </p:pic>
      <p:pic>
        <p:nvPicPr>
          <p:cNvPr id="3076" name="Picture 4" descr="C:\Users\КСЮ\Desktop\концлагеря\resize.ph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071546"/>
            <a:ext cx="3200400" cy="3771900"/>
          </a:xfrm>
          <a:prstGeom prst="rect">
            <a:avLst/>
          </a:prstGeom>
          <a:noFill/>
        </p:spPr>
      </p:pic>
      <p:pic>
        <p:nvPicPr>
          <p:cNvPr id="3077" name="Picture 5" descr="C:\Users\КСЮ\Desktop\концлагеря\zverstva-fawistov-uzniki_osvencima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929066"/>
            <a:ext cx="4281340" cy="271464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-642966"/>
            <a:ext cx="9429784" cy="68326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Югославия</a:t>
            </a:r>
          </a:p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Великобритания</a:t>
            </a:r>
          </a:p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Венгрия</a:t>
            </a:r>
          </a:p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Россия</a:t>
            </a: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5360"/>
            <a:ext cx="9429784" cy="83099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Италия</a:t>
            </a:r>
          </a:p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Германия</a:t>
            </a:r>
          </a:p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Дания</a:t>
            </a:r>
          </a:p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Франция</a:t>
            </a:r>
          </a:p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Польша</a:t>
            </a: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429784" cy="74789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Испания</a:t>
            </a:r>
          </a:p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Турция</a:t>
            </a:r>
          </a:p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Голландия</a:t>
            </a:r>
          </a:p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Люксембург</a:t>
            </a:r>
          </a:p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Греция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8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5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8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15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8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КСЮ\Desktop\концлагеря\holoko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14356"/>
            <a:ext cx="3482068" cy="2643206"/>
          </a:xfrm>
          <a:prstGeom prst="rect">
            <a:avLst/>
          </a:prstGeom>
          <a:noFill/>
        </p:spPr>
      </p:pic>
      <p:pic>
        <p:nvPicPr>
          <p:cNvPr id="5124" name="Picture 4" descr="C:\Users\КСЮ\Desktop\концлагеря\lag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643314"/>
            <a:ext cx="3755058" cy="2538419"/>
          </a:xfrm>
          <a:prstGeom prst="rect">
            <a:avLst/>
          </a:prstGeom>
          <a:noFill/>
        </p:spPr>
      </p:pic>
      <p:pic>
        <p:nvPicPr>
          <p:cNvPr id="5125" name="Picture 5" descr="C:\Users\КСЮ\Desktop\концлагеря\s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786190"/>
            <a:ext cx="3729524" cy="2428892"/>
          </a:xfrm>
          <a:prstGeom prst="rect">
            <a:avLst/>
          </a:prstGeom>
          <a:noFill/>
        </p:spPr>
      </p:pic>
      <p:pic>
        <p:nvPicPr>
          <p:cNvPr id="5126" name="Picture 6" descr="C:\Users\КСЮ\Desktop\концлагеря\282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571480"/>
            <a:ext cx="4146558" cy="2963080"/>
          </a:xfrm>
          <a:prstGeom prst="rect">
            <a:avLst/>
          </a:prstGeom>
          <a:noFill/>
        </p:spPr>
      </p:pic>
      <p:pic>
        <p:nvPicPr>
          <p:cNvPr id="5123" name="Picture 3" descr="C:\Users\КСЮ\Desktop\концлагеря\1247465866185207_200_2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8860" y="1414442"/>
            <a:ext cx="4071966" cy="3970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КСЮ\Desktop\концлагеря\war-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14290"/>
            <a:ext cx="7286676" cy="6442739"/>
          </a:xfrm>
          <a:prstGeom prst="rect">
            <a:avLst/>
          </a:prstGeom>
          <a:noFill/>
        </p:spPr>
      </p:pic>
      <p:pic>
        <p:nvPicPr>
          <p:cNvPr id="6147" name="Picture 3" descr="C:\Users\КСЮ\Desktop\концлагеря\gul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642918"/>
            <a:ext cx="7620000" cy="5295900"/>
          </a:xfrm>
          <a:prstGeom prst="rect">
            <a:avLst/>
          </a:prstGeom>
          <a:noFill/>
        </p:spPr>
      </p:pic>
      <p:pic>
        <p:nvPicPr>
          <p:cNvPr id="6148" name="Picture 4" descr="C:\Users\КСЮ\Desktop\концлагеря\o_a08665cf819edb12204a1264f41ee8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995363"/>
            <a:ext cx="8572500" cy="4867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" presetClass="exit" presetSubtype="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КСЮ\Desktop\концлагеря\0_265_aff59f1e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214422"/>
            <a:ext cx="3540150" cy="5000660"/>
          </a:xfrm>
          <a:prstGeom prst="rect">
            <a:avLst/>
          </a:prstGeom>
          <a:noFill/>
        </p:spPr>
      </p:pic>
      <p:pic>
        <p:nvPicPr>
          <p:cNvPr id="7171" name="Picture 3" descr="C:\Users\КСЮ\Desktop\концлагеря\belzec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85728"/>
            <a:ext cx="4030165" cy="2711965"/>
          </a:xfrm>
          <a:prstGeom prst="rect">
            <a:avLst/>
          </a:prstGeom>
          <a:noFill/>
        </p:spPr>
      </p:pic>
      <p:pic>
        <p:nvPicPr>
          <p:cNvPr id="7172" name="Picture 4" descr="C:\Users\КСЮ\Desktop\концлагеря\sp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429000"/>
            <a:ext cx="4208673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КСЮ\Desktop\концлагеря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876"/>
            <a:ext cx="3168975" cy="2928958"/>
          </a:xfrm>
          <a:prstGeom prst="rect">
            <a:avLst/>
          </a:prstGeom>
          <a:noFill/>
        </p:spPr>
      </p:pic>
      <p:pic>
        <p:nvPicPr>
          <p:cNvPr id="4099" name="Picture 3" descr="C:\Users\КСЮ\Desktop\концлагеря\andwre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1428736"/>
            <a:ext cx="2643206" cy="4652661"/>
          </a:xfrm>
          <a:prstGeom prst="rect">
            <a:avLst/>
          </a:prstGeom>
          <a:noFill/>
        </p:spPr>
      </p:pic>
      <p:pic>
        <p:nvPicPr>
          <p:cNvPr id="4100" name="Picture 4" descr="C:\Users\КСЮ\Desktop\концлагеря\nazi-cam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214290"/>
            <a:ext cx="2685938" cy="328614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643306" y="4429132"/>
            <a:ext cx="19047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голод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23</Words>
  <Application>Microsoft Office PowerPoint</Application>
  <PresentationFormat>Экран (4:3)</PresentationFormat>
  <Paragraphs>23</Paragraphs>
  <Slides>13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КСЮ</dc:creator>
  <cp:lastModifiedBy>Ксю</cp:lastModifiedBy>
  <cp:revision>19</cp:revision>
  <dcterms:created xsi:type="dcterms:W3CDTF">2010-05-10T18:07:37Z</dcterms:created>
  <dcterms:modified xsi:type="dcterms:W3CDTF">2012-09-17T13:39:25Z</dcterms:modified>
</cp:coreProperties>
</file>