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sldIdLst>
    <p:sldId id="256" r:id="rId4"/>
    <p:sldId id="257" r:id="rId5"/>
    <p:sldId id="258" r:id="rId6"/>
    <p:sldId id="272" r:id="rId7"/>
    <p:sldId id="273" r:id="rId8"/>
    <p:sldId id="274" r:id="rId9"/>
    <p:sldId id="259" r:id="rId10"/>
    <p:sldId id="278" r:id="rId11"/>
    <p:sldId id="277" r:id="rId12"/>
    <p:sldId id="261" r:id="rId13"/>
    <p:sldId id="269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FF99"/>
    <a:srgbClr val="FFCCFF"/>
    <a:srgbClr val="CC99FF"/>
    <a:srgbClr val="99FF99"/>
    <a:srgbClr val="82EC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7" autoAdjust="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664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85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532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088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400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624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667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47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365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378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572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0E41C-A581-42E8-B277-C60AC2BD3A9E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5780C2-7E49-4DA3-8742-981691EC939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91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0C01-7FFB-4E91-9691-F479786D1BFE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F850-A1D0-4588-93E2-2058F0FA4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122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37F4-26D8-45E4-B1A4-BB6B6A7E997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671AA-7914-48A9-A3D3-881299AE1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8203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F9C7-BD16-43C4-97B8-9F895F8B620C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8BAA-995B-4F50-821B-B418FB71A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522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E71C2-8E71-4803-A05E-5A51F1009490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18C9A5-2F0C-43DC-A3FB-073EE1090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739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4444-AEC3-4A09-8285-99A90118D42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BE47-013B-4060-93DF-A21ACF3C7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052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C2352-2E6E-4D83-AA5D-44BD1EAA09A4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7B22-DEAD-49D0-B831-2A839759B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86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A93E-6E67-4001-BFC9-84B6E0601E55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4D2E-2E2A-49F7-B3BF-0FC244229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849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2867-FB6E-46F0-9B16-F83AC941D371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3F24-68F2-461F-B468-271AAE4F1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4940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3345-B7FE-495B-BCA7-3BF7D08EA5B3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7334-2F38-40AD-B088-0FBFF6F51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278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CDBF-93A1-427F-9D64-1512E78FB25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F2F1-2EAB-4549-9850-6A747FDDC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50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198E7-70DB-45B5-9356-1F7B34313CD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02.09.2013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85C3E-90A7-458C-9EA0-85D1E542BF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5940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A99253F-494E-4A0A-8557-B9DAE39BF924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02.09.2013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ECDA939-0103-43FD-8B8A-C75D487FC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25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18648" cy="597666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322537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65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b="1" dirty="0" smtClean="0"/>
              <a:t>УРОК МАТЕМАТИКИ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600" u="sng" dirty="0">
                <a:latin typeface="Times New Roman"/>
                <a:ea typeface="SimSun"/>
              </a:rPr>
              <a:t>№2. Продолжи закономерность:</a:t>
            </a:r>
            <a:r>
              <a:rPr lang="ru-RU" sz="3600" dirty="0">
                <a:latin typeface="Times New Roman"/>
                <a:ea typeface="SimSun"/>
              </a:rPr>
              <a:t>                     </a:t>
            </a:r>
            <a:r>
              <a:rPr lang="ru-RU" sz="3600" u="sng" dirty="0">
                <a:latin typeface="Times New Roman"/>
                <a:ea typeface="SimSun"/>
              </a:rPr>
              <a:t> </a:t>
            </a:r>
            <a:endParaRPr lang="ru-RU" sz="3600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SimSun"/>
              </a:rPr>
              <a:t>1, 3, 5, 7, ………………………..                           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SimSun"/>
              </a:rPr>
              <a:t>6, 9, 12, 15,  …………………….                           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SimSun"/>
              </a:rPr>
              <a:t>21, 17, 13, ……………………….                      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/>
                <a:ea typeface="SimSun"/>
              </a:rPr>
              <a:t>  </a:t>
            </a:r>
            <a:endParaRPr lang="ru-RU" sz="3600" dirty="0" smtClean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SimSun"/>
              </a:rPr>
              <a:t>№</a:t>
            </a:r>
            <a:r>
              <a:rPr lang="ru-RU" sz="3600" dirty="0">
                <a:latin typeface="Times New Roman"/>
                <a:ea typeface="SimSun"/>
              </a:rPr>
              <a:t>3. Составь все возможные трехзначные числа из цифр 5, 7, 8.</a:t>
            </a:r>
          </a:p>
          <a:p>
            <a:r>
              <a:rPr lang="ru-RU" sz="3600" dirty="0" smtClean="0">
                <a:latin typeface="Times New Roman"/>
                <a:ea typeface="SimSun"/>
              </a:rPr>
              <a:t>__________________________________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10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068486"/>
            <a:ext cx="80648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№4. </a:t>
            </a:r>
            <a:r>
              <a:rPr lang="ru-RU" sz="4400" b="1" u="sng" dirty="0">
                <a:latin typeface="Times New Roman"/>
                <a:ea typeface="SimSun"/>
              </a:rPr>
              <a:t>Разгадай ребусы.</a:t>
            </a:r>
            <a:endParaRPr lang="ru-RU" sz="4400" b="1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ЛАС(</a:t>
            </a:r>
            <a:r>
              <a:rPr lang="ru-RU" sz="4400" b="1" dirty="0">
                <a:latin typeface="Arial"/>
                <a:ea typeface="SimSun"/>
              </a:rPr>
              <a:t>•</a:t>
            </a:r>
            <a:r>
              <a:rPr lang="ru-RU" sz="4400" b="1" dirty="0">
                <a:latin typeface="Times New Roman"/>
                <a:ea typeface="SimSun"/>
              </a:rPr>
              <a:t>)…………………..</a:t>
            </a: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Р1А ……………</a:t>
            </a: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40А …………………….  </a:t>
            </a:r>
          </a:p>
          <a:p>
            <a:pPr>
              <a:spcAft>
                <a:spcPts val="0"/>
              </a:spcAft>
              <a:tabLst>
                <a:tab pos="3743325" algn="l"/>
              </a:tabLst>
            </a:pPr>
            <a:r>
              <a:rPr lang="ru-RU" sz="4400" b="1" dirty="0">
                <a:latin typeface="Times New Roman"/>
                <a:ea typeface="SimSun"/>
              </a:rPr>
              <a:t>ТЕ 100 ………………….  </a:t>
            </a: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3 БУНА………………..</a:t>
            </a: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ПРО 100 Р………………</a:t>
            </a: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/>
                <a:ea typeface="SimSun"/>
              </a:rPr>
              <a:t>КО 100 ЧКА……………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  </a:t>
            </a:r>
            <a:endParaRPr lang="ru-RU" sz="1600" dirty="0">
              <a:effectLst/>
              <a:latin typeface="Times New Roman"/>
              <a:ea typeface="SimSu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663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b="1" dirty="0">
                <a:solidFill>
                  <a:prstClr val="black"/>
                </a:solidFill>
              </a:rPr>
              <a:t>УРОК МАТЕМАТИКИ </a:t>
            </a:r>
          </a:p>
        </p:txBody>
      </p:sp>
    </p:spTree>
    <p:extLst>
      <p:ext uri="{BB962C8B-B14F-4D97-AF65-F5344CB8AC3E}">
        <p14:creationId xmlns:p14="http://schemas.microsoft.com/office/powerpoint/2010/main" xmlns="" val="32419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7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b="1" dirty="0">
                <a:solidFill>
                  <a:prstClr val="black"/>
                </a:solidFill>
              </a:rPr>
              <a:t>УРОК </a:t>
            </a:r>
            <a:r>
              <a:rPr lang="ru-RU" sz="6000" b="1" dirty="0" smtClean="0">
                <a:solidFill>
                  <a:prstClr val="black"/>
                </a:solidFill>
              </a:rPr>
              <a:t>РУССКОГО ЯЗЫКА  </a:t>
            </a:r>
            <a:endParaRPr lang="ru-RU" sz="6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82341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№5.  Соберите пословицу из слов и запишите её.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богатства                                                      здоровье</a:t>
            </a:r>
            <a:endParaRPr lang="ru-RU" sz="2800" b="1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дороже    </a:t>
            </a:r>
            <a:endParaRPr lang="ru-RU" sz="2800" b="1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 </a:t>
            </a:r>
            <a:r>
              <a:rPr lang="ru-RU" sz="2800" b="1" dirty="0" smtClean="0">
                <a:latin typeface="Times New Roman"/>
                <a:ea typeface="SimSun"/>
              </a:rPr>
              <a:t>______________________________________________</a:t>
            </a:r>
            <a:endParaRPr lang="ru-RU" sz="2800" b="1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Подчеркни все изученные орфограммы.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  №6. Найди слова в словах и подчеркни их.               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         хлев    	столб     	полк      	 зубр   </a:t>
            </a:r>
          </a:p>
          <a:p>
            <a:pPr>
              <a:spcAft>
                <a:spcPts val="0"/>
              </a:spcAft>
              <a:tabLst>
                <a:tab pos="3743325" algn="l"/>
              </a:tabLst>
            </a:pPr>
            <a:r>
              <a:rPr lang="ru-RU" sz="2800" b="1" dirty="0">
                <a:latin typeface="Times New Roman"/>
                <a:ea typeface="SimSun"/>
              </a:rPr>
              <a:t>          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/>
                <a:ea typeface="SimSun"/>
              </a:rPr>
              <a:t>        уточка       щель              укол             коса           </a:t>
            </a:r>
            <a:endParaRPr lang="ru-RU" sz="2800" b="1" dirty="0">
              <a:effectLst/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2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7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b="1" dirty="0">
                <a:solidFill>
                  <a:prstClr val="black"/>
                </a:solidFill>
              </a:rPr>
              <a:t>УРОК </a:t>
            </a:r>
            <a:r>
              <a:rPr lang="ru-RU" sz="6000" b="1" dirty="0" smtClean="0">
                <a:solidFill>
                  <a:prstClr val="black"/>
                </a:solidFill>
              </a:rPr>
              <a:t>РУССКОГО ЯЗЫКА  </a:t>
            </a:r>
            <a:endParaRPr lang="ru-RU" sz="6000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66843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 </a:t>
            </a:r>
            <a:r>
              <a:rPr lang="ru-RU" sz="2400" b="1" dirty="0">
                <a:latin typeface="Times New Roman"/>
                <a:ea typeface="SimSun"/>
              </a:rPr>
              <a:t>№7. Объедини слова в пары стрелками. Как в русском языке называют эти слова? _________________________     </a:t>
            </a:r>
            <a:r>
              <a:rPr lang="ru-RU" sz="2400" b="1" u="sng" dirty="0">
                <a:latin typeface="Times New Roman"/>
                <a:ea typeface="SimSun"/>
              </a:rPr>
              <a:t>                    </a:t>
            </a:r>
            <a:endParaRPr lang="ru-RU" sz="2400" b="1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лес          огонь     сила        селение    зной                      </a:t>
            </a:r>
          </a:p>
          <a:p>
            <a:pPr>
              <a:spcAft>
                <a:spcPts val="0"/>
              </a:spcAft>
              <a:tabLst>
                <a:tab pos="3857625" algn="l"/>
              </a:tabLst>
            </a:pPr>
            <a:r>
              <a:rPr lang="ru-RU" sz="2400" b="1" dirty="0">
                <a:latin typeface="Times New Roman"/>
                <a:ea typeface="SimSun"/>
              </a:rPr>
              <a:t>	</a:t>
            </a:r>
          </a:p>
          <a:p>
            <a:pPr>
              <a:spcAft>
                <a:spcPts val="0"/>
              </a:spcAft>
              <a:tabLst>
                <a:tab pos="3857625" algn="l"/>
              </a:tabLst>
            </a:pPr>
            <a:r>
              <a:rPr lang="ru-RU" sz="2400" b="1" dirty="0">
                <a:latin typeface="Times New Roman"/>
                <a:ea typeface="SimSun"/>
              </a:rPr>
              <a:t>пламя   деревня     жара        мощь     бор</a:t>
            </a:r>
          </a:p>
          <a:p>
            <a:pPr>
              <a:spcAft>
                <a:spcPts val="0"/>
              </a:spcAft>
              <a:tabLst>
                <a:tab pos="3857625" algn="l"/>
              </a:tabLst>
            </a:pPr>
            <a:r>
              <a:rPr lang="ru-RU" sz="2400" b="1" dirty="0">
                <a:latin typeface="Times New Roman"/>
                <a:ea typeface="SimSu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 №8. Составь слова, вписав буквы.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ОС _ _ А             На этой осе в октябре позолота.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 _ О С _ А            С этой спит в колыбели малыш.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/>
                <a:ea typeface="SimSun"/>
              </a:rPr>
              <a:t> _ ОС _ _ _ _ А     </a:t>
            </a:r>
            <a:r>
              <a:rPr lang="ru-RU" sz="2400" b="1" dirty="0" err="1">
                <a:latin typeface="Times New Roman"/>
                <a:ea typeface="SimSun"/>
              </a:rPr>
              <a:t>А</a:t>
            </a:r>
            <a:r>
              <a:rPr lang="ru-RU" sz="2400" b="1" dirty="0">
                <a:latin typeface="Times New Roman"/>
                <a:ea typeface="SimSun"/>
              </a:rPr>
              <a:t> эта на солнце худеет и тает.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784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7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b="1" dirty="0">
                <a:solidFill>
                  <a:prstClr val="black"/>
                </a:solidFill>
              </a:rPr>
              <a:t>УРОК </a:t>
            </a:r>
            <a:r>
              <a:rPr lang="ru-RU" sz="6000" b="1" dirty="0" smtClean="0">
                <a:solidFill>
                  <a:prstClr val="black"/>
                </a:solidFill>
              </a:rPr>
              <a:t>РУССКОГО ЯЗЫКА  </a:t>
            </a:r>
            <a:endParaRPr lang="ru-RU" sz="6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832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 </a:t>
            </a:r>
            <a:r>
              <a:rPr lang="ru-RU" sz="4000" b="1" dirty="0">
                <a:latin typeface="Times New Roman"/>
                <a:ea typeface="SimSun"/>
              </a:rPr>
              <a:t>№9. Найди ошибки, вставь пропущенные буквы.</a:t>
            </a:r>
          </a:p>
          <a:p>
            <a:pPr>
              <a:spcAft>
                <a:spcPts val="0"/>
              </a:spcAft>
            </a:pPr>
            <a:r>
              <a:rPr lang="ru-RU" sz="4000" b="1" dirty="0">
                <a:latin typeface="Times New Roman"/>
                <a:ea typeface="SimSu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SimSun"/>
              </a:rPr>
              <a:t>         Летом </a:t>
            </a:r>
            <a:r>
              <a:rPr lang="ru-RU" sz="4000" b="1" dirty="0">
                <a:latin typeface="Times New Roman"/>
                <a:ea typeface="SimSun"/>
              </a:rPr>
              <a:t>я </a:t>
            </a:r>
            <a:r>
              <a:rPr lang="ru-RU" sz="4000" b="1" dirty="0" err="1">
                <a:latin typeface="Times New Roman"/>
                <a:ea typeface="SimSun"/>
              </a:rPr>
              <a:t>жыл</a:t>
            </a:r>
            <a:r>
              <a:rPr lang="ru-RU" sz="4000" b="1" dirty="0">
                <a:latin typeface="Times New Roman"/>
                <a:ea typeface="SimSun"/>
              </a:rPr>
              <a:t> в д…</a:t>
            </a:r>
            <a:r>
              <a:rPr lang="ru-RU" sz="4000" b="1" dirty="0" err="1">
                <a:latin typeface="Times New Roman"/>
                <a:ea typeface="SimSun"/>
              </a:rPr>
              <a:t>ревне</a:t>
            </a:r>
            <a:r>
              <a:rPr lang="ru-RU" sz="4000" b="1" dirty="0">
                <a:latin typeface="Times New Roman"/>
                <a:ea typeface="SimSun"/>
              </a:rPr>
              <a:t>. За д…</a:t>
            </a:r>
            <a:r>
              <a:rPr lang="ru-RU" sz="4000" b="1" dirty="0" err="1">
                <a:latin typeface="Times New Roman"/>
                <a:ea typeface="SimSun"/>
              </a:rPr>
              <a:t>ревней</a:t>
            </a:r>
            <a:r>
              <a:rPr lang="ru-RU" sz="4000" b="1" dirty="0">
                <a:latin typeface="Times New Roman"/>
                <a:ea typeface="SimSun"/>
              </a:rPr>
              <a:t> была р…ка  </a:t>
            </a:r>
            <a:r>
              <a:rPr lang="ru-RU" sz="4000" b="1" dirty="0" err="1">
                <a:latin typeface="Times New Roman"/>
                <a:ea typeface="SimSun"/>
              </a:rPr>
              <a:t>истра</a:t>
            </a:r>
            <a:r>
              <a:rPr lang="ru-RU" sz="4000" b="1" dirty="0">
                <a:latin typeface="Times New Roman"/>
                <a:ea typeface="SimSun"/>
              </a:rPr>
              <a:t>. </a:t>
            </a:r>
            <a:r>
              <a:rPr lang="ru-RU" sz="4000" b="1" dirty="0" err="1">
                <a:latin typeface="Times New Roman"/>
                <a:ea typeface="SimSun"/>
              </a:rPr>
              <a:t>Всаду</a:t>
            </a:r>
            <a:r>
              <a:rPr lang="ru-RU" sz="4000" b="1" dirty="0">
                <a:latin typeface="Times New Roman"/>
                <a:ea typeface="SimSun"/>
              </a:rPr>
              <a:t> у тети Анны стаяли  </a:t>
            </a:r>
            <a:r>
              <a:rPr lang="ru-RU" sz="4000" b="1" dirty="0" err="1">
                <a:latin typeface="Times New Roman"/>
                <a:ea typeface="SimSun"/>
              </a:rPr>
              <a:t>ул</a:t>
            </a:r>
            <a:r>
              <a:rPr lang="ru-RU" sz="4000" b="1" dirty="0">
                <a:latin typeface="Times New Roman"/>
                <a:ea typeface="SimSun"/>
              </a:rPr>
              <a:t>…и.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8425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УРОК ЛИТЕРАТУРНОГО ЧТЕНИЯ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SimSun"/>
              </a:rPr>
              <a:t> №10.  Из стихотворения исчезли некоторые  слова на букву А. Догадайтесь, какие это слова и вставьте их в текст.     </a:t>
            </a:r>
            <a:endParaRPr lang="ru-RU" sz="28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300" b="1" dirty="0">
                <a:latin typeface="Times New Roman"/>
                <a:ea typeface="SimSun"/>
              </a:rPr>
              <a:t>                                      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300" b="1" i="1" dirty="0">
                <a:latin typeface="Times New Roman"/>
                <a:ea typeface="SimSun"/>
              </a:rPr>
              <a:t>…………………….. выпал жаркий-жаркий.              </a:t>
            </a:r>
            <a:endParaRPr lang="ru-RU" sz="33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300" b="1" i="1" dirty="0">
                <a:latin typeface="Times New Roman"/>
                <a:ea typeface="SimSun"/>
              </a:rPr>
              <a:t>Ах, как душно в зоопарке!                                            </a:t>
            </a:r>
            <a:endParaRPr lang="ru-RU" sz="33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300" b="1" i="1" dirty="0">
                <a:latin typeface="Times New Roman"/>
                <a:ea typeface="SimSun"/>
              </a:rPr>
              <a:t>…………………….  пропал у пони,	           </a:t>
            </a:r>
            <a:r>
              <a:rPr lang="ru-RU" sz="3300" b="1" i="1" dirty="0">
                <a:latin typeface="Arial"/>
                <a:ea typeface="SimSun"/>
              </a:rPr>
              <a:t>       </a:t>
            </a:r>
            <a:endParaRPr lang="ru-RU" sz="33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300" b="1" i="1" dirty="0">
                <a:latin typeface="Times New Roman"/>
                <a:ea typeface="SimSun"/>
              </a:rPr>
              <a:t>…………………….. вянут на газоне,</a:t>
            </a:r>
            <a:endParaRPr lang="ru-RU" sz="33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300" b="1" i="1" dirty="0">
                <a:latin typeface="Times New Roman"/>
                <a:ea typeface="SimSun"/>
              </a:rPr>
              <a:t>А мартышка не страдает - </a:t>
            </a:r>
            <a:endParaRPr lang="ru-RU" sz="33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300" b="1" i="1" dirty="0">
                <a:latin typeface="Times New Roman"/>
                <a:ea typeface="SimSun"/>
              </a:rPr>
              <a:t>…………………….. уплетает </a:t>
            </a:r>
            <a:endParaRPr lang="ru-RU" sz="33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SimSun"/>
              </a:rPr>
              <a:t> </a:t>
            </a:r>
            <a:endParaRPr lang="ru-RU" sz="28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SimSun"/>
              </a:rPr>
              <a:t>№11.  Соедини стрелкой начало и конец пословиц.      </a:t>
            </a:r>
            <a:endParaRPr lang="ru-RU" sz="28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SimSun"/>
              </a:rPr>
              <a:t>            </a:t>
            </a:r>
            <a:endParaRPr lang="ru-RU" sz="2800" b="1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>
                <a:latin typeface="Times New Roman"/>
                <a:ea typeface="SimSun"/>
              </a:rPr>
              <a:t>Кто хочет много знать, …         … а </a:t>
            </a:r>
            <a:r>
              <a:rPr lang="ru-RU" sz="4400" b="1" dirty="0" err="1">
                <a:latin typeface="Times New Roman"/>
                <a:ea typeface="SimSun"/>
              </a:rPr>
              <a:t>неученье</a:t>
            </a:r>
            <a:r>
              <a:rPr lang="ru-RU" sz="4400" b="1" dirty="0">
                <a:latin typeface="Times New Roman"/>
                <a:ea typeface="SimSun"/>
              </a:rPr>
              <a:t> - тьма.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>
                <a:latin typeface="Times New Roman"/>
                <a:ea typeface="SimSun"/>
              </a:rPr>
              <a:t>Ученье свет -                              … а врозь скучно.           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>
                <a:latin typeface="Times New Roman"/>
                <a:ea typeface="SimSun"/>
              </a:rPr>
              <a:t>Вместе тесно - …                       … тому надо мало спать.      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173708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Клятва третьеклассника. </a:t>
            </a:r>
            <a:r>
              <a:rPr lang="ru-RU" sz="4000" dirty="0">
                <a:latin typeface="Times New Roman"/>
                <a:ea typeface="SimSun"/>
              </a:rPr>
              <a:t/>
            </a:r>
            <a:br>
              <a:rPr lang="ru-RU" sz="4000" dirty="0">
                <a:latin typeface="Times New Roman"/>
                <a:ea typeface="SimSu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Я</a:t>
            </a:r>
            <a:r>
              <a:rPr lang="ru-RU" b="1" dirty="0">
                <a:latin typeface="Times New Roman"/>
                <a:ea typeface="Times New Roman"/>
              </a:rPr>
              <a:t>. _______________________________, ученик 3 «Д» класса, обещаю в этом учебном году: 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800" b="1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800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1. </a:t>
            </a:r>
            <a:r>
              <a:rPr lang="ru-RU" b="1" dirty="0" smtClean="0">
                <a:latin typeface="Times New Roman"/>
                <a:ea typeface="Times New Roman"/>
              </a:rPr>
              <a:t>_______________________________________________________</a:t>
            </a:r>
            <a:endParaRPr lang="ru-RU" sz="2800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2. </a:t>
            </a:r>
            <a:r>
              <a:rPr lang="ru-RU" b="1" dirty="0" smtClean="0">
                <a:latin typeface="Times New Roman"/>
                <a:ea typeface="Times New Roman"/>
              </a:rPr>
              <a:t>_______________________________________________________</a:t>
            </a:r>
            <a:endParaRPr lang="ru-RU" sz="2800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3</a:t>
            </a:r>
            <a:r>
              <a:rPr lang="ru-RU" b="1" dirty="0" smtClean="0">
                <a:latin typeface="Times New Roman"/>
                <a:ea typeface="Times New Roman"/>
              </a:rPr>
              <a:t>.________________________________________________________</a:t>
            </a:r>
            <a:endParaRPr lang="ru-RU" sz="2800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4. </a:t>
            </a:r>
            <a:r>
              <a:rPr lang="ru-RU" b="1" dirty="0" smtClean="0">
                <a:latin typeface="Times New Roman"/>
                <a:ea typeface="Times New Roman"/>
              </a:rPr>
              <a:t>_______________________________________________________</a:t>
            </a:r>
            <a:endParaRPr lang="ru-RU" sz="2800" dirty="0">
              <a:latin typeface="Times New Roman"/>
              <a:ea typeface="SimSun"/>
            </a:endParaRPr>
          </a:p>
          <a:p>
            <a:pPr marL="0" indent="0">
              <a:lnSpc>
                <a:spcPct val="105000"/>
              </a:lnSpc>
              <a:spcAft>
                <a:spcPts val="30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5</a:t>
            </a:r>
            <a:r>
              <a:rPr lang="ru-RU" b="1" dirty="0" smtClean="0">
                <a:latin typeface="Times New Roman"/>
                <a:ea typeface="Times New Roman"/>
              </a:rPr>
              <a:t>._______________________________________________________</a:t>
            </a:r>
            <a:endParaRPr lang="ru-RU" sz="2800" dirty="0">
              <a:latin typeface="Times New Roman"/>
              <a:ea typeface="SimSu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56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338"/>
            <a:ext cx="8229600" cy="5965825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SimSun"/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SimSun"/>
              </a:rPr>
              <a:t>Звонок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голосистою птицей</a:t>
            </a:r>
            <a:b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</a:b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SimSun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SimSu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Опять пролетел по утру</a:t>
            </a:r>
            <a:b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</a:b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SimSun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SimSun"/>
              </a:rPr>
              <a:t>  И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мы начинаем учиться</a:t>
            </a:r>
            <a:b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</a:b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SimSun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SimSu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SimSun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SimSun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SimSun"/>
              </a:rPr>
              <a:t>Труду, вдохновенью, добру</a:t>
            </a:r>
            <a:r>
              <a:rPr lang="ru-RU" dirty="0" smtClean="0">
                <a:latin typeface="Times New Roman"/>
                <a:ea typeface="SimSun"/>
              </a:rPr>
              <a:t>.</a:t>
            </a:r>
            <a:endParaRPr lang="ru-RU" sz="2800" dirty="0"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/>
                <a:ea typeface="SimSun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SimSun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Times New Roman"/>
                <a:ea typeface="SimSun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SimSun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И мы начинаем учиться</a:t>
            </a:r>
            <a:b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</a:b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         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SimSun"/>
              </a:rPr>
              <a:t>  Всему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, что узнал человек.</a:t>
            </a:r>
            <a:b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</a:b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Times New Roman"/>
                <a:ea typeface="SimSun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SimSun"/>
              </a:rPr>
              <a:t> Истории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древней страницы</a:t>
            </a:r>
            <a:b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</a:b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           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SimSun"/>
              </a:rPr>
              <a:t>Расскажут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SimSun"/>
              </a:rPr>
              <a:t>про каменный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SimSun"/>
              </a:rPr>
              <a:t>век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SimSun"/>
              </a:rPr>
              <a:t>.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SimSu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SimSun"/>
              </a:rPr>
              <a:t>       </a:t>
            </a:r>
            <a:r>
              <a:rPr lang="ru-RU" dirty="0" smtClean="0">
                <a:latin typeface="Times New Roman"/>
                <a:ea typeface="SimSun"/>
              </a:rPr>
              <a:t>     </a:t>
            </a:r>
            <a: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  <a:t>Раздвинутся мира границы.</a:t>
            </a:r>
            <a:b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  <a:t>            Заманчив познания путь.</a:t>
            </a:r>
            <a:b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  <a:t>            И надо ещё умудриться</a:t>
            </a:r>
            <a:b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/>
                <a:ea typeface="SimSun"/>
              </a:rPr>
              <a:t>            В грядущее заглянуть.</a:t>
            </a:r>
            <a:endParaRPr lang="ru-RU" sz="2800" b="1" dirty="0" smtClean="0">
              <a:solidFill>
                <a:srgbClr val="00B050"/>
              </a:solidFill>
              <a:latin typeface="Times New Roman"/>
              <a:ea typeface="SimSun"/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AutoShape 2" descr="http://im3-tub-ru.yandex.net/i?id=1473510-06-16f-80721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u="sng" dirty="0"/>
              <a:t>Я, ________</a:t>
            </a:r>
            <a:r>
              <a:rPr lang="en-US" u="sng" dirty="0"/>
              <a:t>           </a:t>
            </a:r>
            <a:r>
              <a:rPr lang="ru-RU" u="sng" dirty="0"/>
              <a:t>- </a:t>
            </a:r>
            <a:r>
              <a:rPr lang="ru-RU" dirty="0"/>
              <a:t>ученик (</a:t>
            </a:r>
            <a:r>
              <a:rPr lang="ru-RU" dirty="0" err="1"/>
              <a:t>ца</a:t>
            </a:r>
            <a:r>
              <a:rPr lang="ru-RU" dirty="0"/>
              <a:t>) __ «Д» класса </a:t>
            </a:r>
            <a:r>
              <a:rPr lang="ru-RU" dirty="0" smtClean="0"/>
              <a:t>МКОУ </a:t>
            </a:r>
            <a:r>
              <a:rPr lang="ru-RU" dirty="0"/>
              <a:t>«Лицей №2».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2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8895" y="548680"/>
            <a:ext cx="2825619" cy="240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5536" y="2690336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 </a:t>
            </a:r>
            <a:endParaRPr lang="ru-RU" dirty="0" smtClean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SimSun"/>
              </a:rPr>
              <a:t>День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SimSun"/>
              </a:rPr>
              <a:t>знаний</a:t>
            </a:r>
            <a:r>
              <a:rPr lang="ru-RU" sz="4000" b="1" dirty="0">
                <a:latin typeface="Times New Roman"/>
                <a:ea typeface="SimSun"/>
              </a:rPr>
              <a:t> отмечают: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4000" b="1" dirty="0">
                <a:latin typeface="Times New Roman"/>
                <a:ea typeface="SimSun"/>
              </a:rPr>
              <a:t>В </a:t>
            </a:r>
            <a:r>
              <a:rPr lang="ru-RU" sz="4000" b="1" dirty="0" smtClean="0">
                <a:latin typeface="Times New Roman"/>
                <a:ea typeface="SimSun"/>
              </a:rPr>
              <a:t>___________________________</a:t>
            </a:r>
            <a:endParaRPr lang="ru-RU" sz="4000" b="1" dirty="0">
              <a:latin typeface="Times New Roman"/>
              <a:ea typeface="SimSu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600" b="1" i="1" dirty="0">
                <a:solidFill>
                  <a:srgbClr val="0000FF"/>
                </a:solidFill>
                <a:latin typeface="Times New Roman"/>
                <a:ea typeface="SimSun"/>
              </a:rPr>
              <a:t>Страна, которая является  </a:t>
            </a:r>
            <a:endParaRPr lang="ru-RU" sz="3600" b="1" i="1" dirty="0" smtClean="0">
              <a:solidFill>
                <a:srgbClr val="0000FF"/>
              </a:solidFill>
              <a:latin typeface="Times New Roman"/>
              <a:ea typeface="SimSun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36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самым </a:t>
            </a:r>
            <a:r>
              <a:rPr lang="ru-RU" sz="3600" b="1" i="1" dirty="0">
                <a:solidFill>
                  <a:srgbClr val="0000FF"/>
                </a:solidFill>
                <a:latin typeface="Times New Roman"/>
                <a:ea typeface="SimSun"/>
              </a:rPr>
              <a:t>большим островом </a:t>
            </a:r>
            <a:endParaRPr lang="ru-RU" sz="3600" b="1" i="1" dirty="0" smtClean="0">
              <a:solidFill>
                <a:srgbClr val="0000FF"/>
              </a:solidFill>
              <a:latin typeface="Times New Roman"/>
              <a:ea typeface="SimSun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36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и </a:t>
            </a:r>
            <a:r>
              <a:rPr lang="ru-RU" sz="3600" b="1" i="1" dirty="0">
                <a:solidFill>
                  <a:srgbClr val="0000FF"/>
                </a:solidFill>
                <a:latin typeface="Times New Roman"/>
                <a:ea typeface="SimSun"/>
              </a:rPr>
              <a:t>самым маленьким </a:t>
            </a:r>
            <a:endParaRPr lang="ru-RU" sz="3600" b="1" i="1" dirty="0" smtClean="0">
              <a:solidFill>
                <a:srgbClr val="0000FF"/>
              </a:solidFill>
              <a:latin typeface="Times New Roman"/>
              <a:ea typeface="SimSun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sz="3600" b="1" i="1" dirty="0">
                <a:solidFill>
                  <a:srgbClr val="0000FF"/>
                </a:solidFill>
                <a:latin typeface="Times New Roman"/>
                <a:ea typeface="SimSun"/>
              </a:rPr>
              <a:t>континентом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 </a:t>
            </a:r>
            <a:r>
              <a:rPr lang="ru-RU" sz="3600" b="1" i="1" dirty="0">
                <a:solidFill>
                  <a:srgbClr val="0000FF"/>
                </a:solidFill>
                <a:latin typeface="Times New Roman"/>
                <a:ea typeface="SimSun"/>
              </a:rPr>
              <a:t>на планете.</a:t>
            </a:r>
            <a:endParaRPr lang="ru-RU" sz="3600" dirty="0">
              <a:effectLst/>
              <a:latin typeface="Times New Roman"/>
              <a:ea typeface="SimSun"/>
            </a:endParaRPr>
          </a:p>
        </p:txBody>
      </p:sp>
      <p:sp>
        <p:nvSpPr>
          <p:cNvPr id="5" name="AutoShape 2" descr="http://www.123class.ru/userFiles/image/newcatalog/2994_ma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8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2690336"/>
            <a:ext cx="80648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 </a:t>
            </a:r>
            <a:endParaRPr lang="ru-RU" dirty="0" smtClean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endParaRPr lang="ru-RU" sz="4000" b="1" dirty="0" smtClean="0">
              <a:solidFill>
                <a:srgbClr val="FF0000"/>
              </a:solidFill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SimSun"/>
              </a:rPr>
              <a:t>День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SimSun"/>
              </a:rPr>
              <a:t>знаний</a:t>
            </a:r>
            <a:r>
              <a:rPr lang="ru-RU" sz="4000" b="1" dirty="0">
                <a:latin typeface="Times New Roman"/>
                <a:ea typeface="SimSun"/>
              </a:rPr>
              <a:t> </a:t>
            </a:r>
            <a:r>
              <a:rPr lang="ru-RU" sz="4000" b="1" dirty="0" smtClean="0">
                <a:latin typeface="Times New Roman"/>
                <a:ea typeface="SimSun"/>
              </a:rPr>
              <a:t>отмечают:</a:t>
            </a:r>
          </a:p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SimSun"/>
              </a:rPr>
              <a:t>2.В  ___________________________</a:t>
            </a:r>
            <a:endParaRPr lang="ru-RU" sz="4000" b="1" dirty="0">
              <a:latin typeface="Times New Roman"/>
              <a:ea typeface="SimSun"/>
            </a:endParaRPr>
          </a:p>
        </p:txBody>
      </p:sp>
      <p:sp>
        <p:nvSpPr>
          <p:cNvPr id="5" name="AutoShape 2" descr="http://www.123class.ru/userFiles/image/newcatalog/2994_ma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332656"/>
            <a:ext cx="58291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2. Страна </a:t>
            </a:r>
            <a:r>
              <a:rPr lang="ru-RU" sz="5400" b="1" i="1" dirty="0">
                <a:solidFill>
                  <a:srgbClr val="0000FF"/>
                </a:solidFill>
                <a:latin typeface="Times New Roman"/>
                <a:ea typeface="SimSun"/>
              </a:rPr>
              <a:t>восходящего солнца </a:t>
            </a:r>
            <a:endParaRPr lang="ru-RU" sz="5400" dirty="0"/>
          </a:p>
        </p:txBody>
      </p:sp>
      <p:sp>
        <p:nvSpPr>
          <p:cNvPr id="4" name="AutoShape 5" descr="http://www.200stran.ru/images/maps/1299851416_cd9c0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7" descr="http://www.200stran.ru/images/maps/1299851416_cd9c0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9" descr="http://www.200stran.ru/images/maps/1299851416_cd9c0c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9168"/>
            <a:ext cx="2161159" cy="316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869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2690336"/>
            <a:ext cx="80648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 </a:t>
            </a:r>
            <a:endParaRPr lang="ru-RU" dirty="0" smtClean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SimSun"/>
              </a:rPr>
              <a:t>День 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SimSun"/>
              </a:rPr>
              <a:t>знаний</a:t>
            </a:r>
            <a:r>
              <a:rPr lang="ru-RU" sz="4000" b="1" dirty="0">
                <a:latin typeface="Times New Roman"/>
                <a:ea typeface="SimSun"/>
              </a:rPr>
              <a:t> </a:t>
            </a:r>
            <a:r>
              <a:rPr lang="ru-RU" sz="4000" b="1" dirty="0" smtClean="0">
                <a:latin typeface="Times New Roman"/>
                <a:ea typeface="SimSun"/>
              </a:rPr>
              <a:t>отмечают:</a:t>
            </a:r>
          </a:p>
          <a:p>
            <a:pPr>
              <a:spcAft>
                <a:spcPts val="0"/>
              </a:spcAft>
            </a:pPr>
            <a:r>
              <a:rPr lang="ru-RU" sz="4000" b="1" dirty="0">
                <a:latin typeface="Times New Roman"/>
                <a:ea typeface="SimSun"/>
              </a:rPr>
              <a:t>3</a:t>
            </a:r>
            <a:r>
              <a:rPr lang="ru-RU" sz="4000" b="1" dirty="0" smtClean="0">
                <a:latin typeface="Times New Roman"/>
                <a:ea typeface="SimSun"/>
              </a:rPr>
              <a:t>.В  __________________________</a:t>
            </a:r>
            <a:endParaRPr lang="ru-RU" sz="4000" b="1" dirty="0">
              <a:latin typeface="Times New Roman"/>
              <a:ea typeface="SimSun"/>
            </a:endParaRPr>
          </a:p>
        </p:txBody>
      </p:sp>
      <p:sp>
        <p:nvSpPr>
          <p:cNvPr id="5" name="AutoShape 2" descr="http://www.123class.ru/userFiles/image/newcatalog/2994_ma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332656"/>
            <a:ext cx="58291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3. </a:t>
            </a:r>
            <a:endParaRPr lang="ru-RU" sz="5400" dirty="0"/>
          </a:p>
        </p:txBody>
      </p:sp>
      <p:sp>
        <p:nvSpPr>
          <p:cNvPr id="4" name="AutoShape 5" descr="http://www.200stran.ru/images/maps/1299851416_cd9c0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7" descr="http://www.200stran.ru/images/maps/1299851416_cd9c0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9" descr="http://www.200stran.ru/images/maps/1299851416_cd9c0c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5175" y="332656"/>
            <a:ext cx="54937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0000FF"/>
                </a:solidFill>
                <a:latin typeface="Times New Roman"/>
                <a:ea typeface="SimSun"/>
              </a:rPr>
              <a:t>Самая </a:t>
            </a:r>
            <a:endParaRPr lang="ru-RU" sz="5400" b="1" i="1" dirty="0" smtClean="0">
              <a:solidFill>
                <a:srgbClr val="0000FF"/>
              </a:solidFill>
              <a:latin typeface="Times New Roman"/>
              <a:ea typeface="SimSun"/>
            </a:endParaRPr>
          </a:p>
          <a:p>
            <a:r>
              <a:rPr lang="ru-RU" sz="54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большая </a:t>
            </a:r>
          </a:p>
          <a:p>
            <a:r>
              <a:rPr lang="ru-RU" sz="5400" b="1" i="1" dirty="0" smtClean="0">
                <a:solidFill>
                  <a:srgbClr val="0000FF"/>
                </a:solidFill>
                <a:latin typeface="Times New Roman"/>
                <a:ea typeface="SimSun"/>
              </a:rPr>
              <a:t>страна </a:t>
            </a:r>
            <a:r>
              <a:rPr lang="ru-RU" sz="5400" b="1" i="1" dirty="0">
                <a:solidFill>
                  <a:srgbClr val="0000FF"/>
                </a:solidFill>
                <a:latin typeface="Times New Roman"/>
                <a:ea typeface="SimSun"/>
              </a:rPr>
              <a:t>в мире </a:t>
            </a:r>
            <a:endParaRPr lang="ru-RU" sz="5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87207"/>
            <a:ext cx="3257734" cy="2430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08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№1.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923316"/>
              </p:ext>
            </p:extLst>
          </p:nvPr>
        </p:nvGraphicFramePr>
        <p:xfrm>
          <a:off x="1403649" y="3861048"/>
          <a:ext cx="7344816" cy="20108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93004"/>
                <a:gridCol w="927448"/>
                <a:gridCol w="925768"/>
                <a:gridCol w="926608"/>
                <a:gridCol w="925768"/>
                <a:gridCol w="926608"/>
                <a:gridCol w="926608"/>
                <a:gridCol w="893004"/>
              </a:tblGrid>
              <a:tr h="1005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SimSu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SimSu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SimSu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SimSun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>
                          <a:effectLst/>
                          <a:latin typeface="Times New Roman"/>
                          <a:ea typeface="SimSu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19672" y="980727"/>
            <a:ext cx="727280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2*6=        (д)        9*9=      (в)        8*8=        (з)       32:4=       (р)         7*4=     (е)           3*5=      (0)            42:7=     (ь) </a:t>
            </a:r>
            <a:endParaRPr kumimoji="0" lang="ru-RU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6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Мои рисунки\Движущиеся\008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8813" y="1714500"/>
            <a:ext cx="46751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5643570" cy="502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9044" bIns="19044" anchor="ctr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Главное в жизни - 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здоровье!</a:t>
            </a:r>
            <a:endParaRPr lang="ru-RU" sz="3600" b="1" dirty="0">
              <a:ln>
                <a:solidFill>
                  <a:srgbClr val="FFFF00"/>
                </a:solidFill>
              </a:ln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3600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детства попробуйте это понять!</a:t>
            </a:r>
            <a:endParaRPr lang="ru-RU" sz="36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3600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Главная  ценность - </a:t>
            </a:r>
            <a:r>
              <a:rPr lang="ru-RU" sz="3600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здоровье!</a:t>
            </a:r>
            <a:endParaRPr lang="ru-RU" sz="3600" b="1" dirty="0">
              <a:ln>
                <a:solidFill>
                  <a:srgbClr val="FFFF00"/>
                </a:solidFill>
              </a:ln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3600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не купить, но легко потерять.</a:t>
            </a:r>
            <a:endParaRPr lang="ru-RU" sz="36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44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astroy-na-pozit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760874"/>
            <a:ext cx="6143636" cy="4878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320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4617B">
                    <a:lumMod val="50000"/>
                  </a:srgbClr>
                </a:solidFill>
                <a:latin typeface="Segoe Script" pitchFamily="34" charset="0"/>
              </a:rPr>
              <a:t>Позитивный настрой</a:t>
            </a:r>
            <a:endParaRPr lang="ru-RU" sz="3200" b="1" dirty="0">
              <a:solidFill>
                <a:srgbClr val="04617B">
                  <a:lumMod val="50000"/>
                </a:srgbClr>
              </a:solidFill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4617B">
                    <a:lumMod val="50000"/>
                  </a:srgbClr>
                </a:solidFill>
              </a:rPr>
              <a:t>Ключевыми фразами в позитивном настрое являются фразы: </a:t>
            </a:r>
            <a:endParaRPr lang="ru-RU" sz="2800" i="1" dirty="0" smtClean="0">
              <a:solidFill>
                <a:srgbClr val="04617B">
                  <a:lumMod val="50000"/>
                </a:srgbClr>
              </a:solidFill>
            </a:endParaRPr>
          </a:p>
          <a:p>
            <a:r>
              <a:rPr lang="ru-RU" sz="2800" i="1" dirty="0" smtClean="0">
                <a:solidFill>
                  <a:srgbClr val="04617B">
                    <a:lumMod val="50000"/>
                  </a:srgbClr>
                </a:solidFill>
              </a:rPr>
              <a:t>«</a:t>
            </a:r>
            <a:r>
              <a:rPr lang="ru-RU" sz="2800" i="1" dirty="0">
                <a:solidFill>
                  <a:srgbClr val="04617B">
                    <a:lumMod val="50000"/>
                  </a:srgbClr>
                </a:solidFill>
              </a:rPr>
              <a:t>Я смогу»; </a:t>
            </a:r>
            <a:endParaRPr lang="ru-RU" sz="2800" i="1" dirty="0" smtClean="0">
              <a:solidFill>
                <a:srgbClr val="04617B">
                  <a:lumMod val="50000"/>
                </a:srgbClr>
              </a:solidFill>
            </a:endParaRPr>
          </a:p>
          <a:p>
            <a:r>
              <a:rPr lang="ru-RU" sz="2800" i="1" dirty="0" smtClean="0">
                <a:solidFill>
                  <a:srgbClr val="04617B">
                    <a:lumMod val="50000"/>
                  </a:srgbClr>
                </a:solidFill>
              </a:rPr>
              <a:t>«</a:t>
            </a:r>
            <a:r>
              <a:rPr lang="ru-RU" sz="2800" i="1" dirty="0">
                <a:solidFill>
                  <a:srgbClr val="04617B">
                    <a:lumMod val="50000"/>
                  </a:srgbClr>
                </a:solidFill>
              </a:rPr>
              <a:t>Я достоин</a:t>
            </a:r>
            <a:r>
              <a:rPr lang="ru-RU" sz="2800" i="1" dirty="0" smtClean="0">
                <a:solidFill>
                  <a:srgbClr val="04617B">
                    <a:lumMod val="50000"/>
                  </a:srgbClr>
                </a:solidFill>
              </a:rPr>
              <a:t>»;</a:t>
            </a:r>
          </a:p>
          <a:p>
            <a:r>
              <a:rPr lang="ru-RU" sz="2800" i="1" dirty="0" smtClean="0">
                <a:solidFill>
                  <a:srgbClr val="04617B">
                    <a:lumMod val="50000"/>
                  </a:srgbClr>
                </a:solidFill>
              </a:rPr>
              <a:t> </a:t>
            </a:r>
            <a:r>
              <a:rPr lang="ru-RU" sz="2800" i="1" dirty="0">
                <a:solidFill>
                  <a:srgbClr val="04617B">
                    <a:lumMod val="50000"/>
                  </a:srgbClr>
                </a:solidFill>
              </a:rPr>
              <a:t>«У меня получится»; </a:t>
            </a:r>
            <a:endParaRPr lang="ru-RU" sz="2800" i="1" dirty="0" smtClean="0">
              <a:solidFill>
                <a:srgbClr val="04617B">
                  <a:lumMod val="50000"/>
                </a:srgbClr>
              </a:solidFill>
            </a:endParaRPr>
          </a:p>
          <a:p>
            <a:r>
              <a:rPr lang="ru-RU" sz="2800" i="1" dirty="0" smtClean="0">
                <a:solidFill>
                  <a:srgbClr val="04617B">
                    <a:lumMod val="50000"/>
                  </a:srgbClr>
                </a:solidFill>
              </a:rPr>
              <a:t>«</a:t>
            </a:r>
            <a:r>
              <a:rPr lang="ru-RU" sz="2800" i="1" dirty="0">
                <a:solidFill>
                  <a:srgbClr val="04617B">
                    <a:lumMod val="50000"/>
                  </a:srgbClr>
                </a:solidFill>
              </a:rPr>
              <a:t>У меня выйдет»; </a:t>
            </a:r>
            <a:endParaRPr lang="ru-RU" sz="2800" i="1" dirty="0" smtClean="0">
              <a:solidFill>
                <a:srgbClr val="04617B">
                  <a:lumMod val="50000"/>
                </a:srgbClr>
              </a:solidFill>
            </a:endParaRPr>
          </a:p>
          <a:p>
            <a:r>
              <a:rPr lang="ru-RU" sz="2800" i="1" dirty="0" smtClean="0">
                <a:solidFill>
                  <a:srgbClr val="04617B">
                    <a:lumMod val="50000"/>
                  </a:srgbClr>
                </a:solidFill>
              </a:rPr>
              <a:t>«</a:t>
            </a:r>
            <a:r>
              <a:rPr lang="ru-RU" sz="2800" i="1" dirty="0">
                <a:solidFill>
                  <a:srgbClr val="04617B">
                    <a:lumMod val="50000"/>
                  </a:srgbClr>
                </a:solidFill>
              </a:rPr>
              <a:t>Я сделаю»</a:t>
            </a:r>
          </a:p>
        </p:txBody>
      </p:sp>
    </p:spTree>
    <p:extLst>
      <p:ext uri="{BB962C8B-B14F-4D97-AF65-F5344CB8AC3E}">
        <p14:creationId xmlns:p14="http://schemas.microsoft.com/office/powerpoint/2010/main" xmlns="" val="15496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416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2_Поток</vt:lpstr>
      <vt:lpstr>Городская</vt:lpstr>
      <vt:lpstr> </vt:lpstr>
      <vt:lpstr>Слайд 2</vt:lpstr>
      <vt:lpstr>Я, ________           - ученик (ца) __ «Д» класса МКОУ «Лицей №2». </vt:lpstr>
      <vt:lpstr>Слайд 4</vt:lpstr>
      <vt:lpstr>Слайд 5</vt:lpstr>
      <vt:lpstr>Слайд 6</vt:lpstr>
      <vt:lpstr>№1.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УРОК ЛИТЕРАТУРНОГО ЧТЕНИЯ</vt:lpstr>
      <vt:lpstr>Клятва третьеклассника.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new_school_Zalim</cp:lastModifiedBy>
  <cp:revision>27</cp:revision>
  <dcterms:created xsi:type="dcterms:W3CDTF">2012-08-09T07:49:35Z</dcterms:created>
  <dcterms:modified xsi:type="dcterms:W3CDTF">2013-09-02T06:20:40Z</dcterms:modified>
</cp:coreProperties>
</file>