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69" r:id="rId2"/>
    <p:sldId id="276" r:id="rId3"/>
    <p:sldId id="270" r:id="rId4"/>
    <p:sldId id="261" r:id="rId5"/>
    <p:sldId id="275" r:id="rId6"/>
    <p:sldId id="257" r:id="rId7"/>
    <p:sldId id="258" r:id="rId8"/>
    <p:sldId id="256" r:id="rId9"/>
    <p:sldId id="267" r:id="rId10"/>
    <p:sldId id="265" r:id="rId11"/>
    <p:sldId id="266" r:id="rId12"/>
    <p:sldId id="262" r:id="rId13"/>
    <p:sldId id="263" r:id="rId14"/>
    <p:sldId id="264" r:id="rId15"/>
    <p:sldId id="271" r:id="rId16"/>
    <p:sldId id="274" r:id="rId17"/>
    <p:sldId id="259" r:id="rId18"/>
    <p:sldId id="260" r:id="rId19"/>
    <p:sldId id="273" r:id="rId20"/>
    <p:sldId id="268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2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C72B7-65D5-4E4C-825E-EA6A0372BFCA}" type="doc">
      <dgm:prSet loTypeId="urn:microsoft.com/office/officeart/2005/8/layout/bProcess3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EBB3848-605A-41E2-A1AE-A125EE6E5E05}">
      <dgm:prSet phldrT="[Текст]"/>
      <dgm:spPr>
        <a:solidFill>
          <a:srgbClr val="14E2F8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Воспитание гражданственности и патриотизма </a:t>
          </a:r>
          <a:endParaRPr lang="ru-RU" dirty="0">
            <a:solidFill>
              <a:srgbClr val="7030A0"/>
            </a:solidFill>
          </a:endParaRPr>
        </a:p>
      </dgm:t>
    </dgm:pt>
    <dgm:pt modelId="{DAA5D6F1-72B1-4A83-AF7C-FB8918B4576D}" type="parTrans" cxnId="{1DD3584F-3543-473B-A2AE-5570BCCF6645}">
      <dgm:prSet/>
      <dgm:spPr/>
      <dgm:t>
        <a:bodyPr/>
        <a:lstStyle/>
        <a:p>
          <a:endParaRPr lang="ru-RU"/>
        </a:p>
      </dgm:t>
    </dgm:pt>
    <dgm:pt modelId="{05FDE93A-3EE7-4B11-BC41-1AF42C985E6E}" type="sibTrans" cxnId="{1DD3584F-3543-473B-A2AE-5570BCCF6645}">
      <dgm:prSet/>
      <dgm:spPr/>
      <dgm:t>
        <a:bodyPr/>
        <a:lstStyle/>
        <a:p>
          <a:endParaRPr lang="ru-RU"/>
        </a:p>
      </dgm:t>
    </dgm:pt>
    <dgm:pt modelId="{D5EBEC40-80F5-48CF-8762-1710AC99A108}">
      <dgm:prSet phldrT="[Текст]"/>
      <dgm:spPr>
        <a:solidFill>
          <a:srgbClr val="14E2F8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Воспитание и формирование эстетических ценностей</a:t>
          </a:r>
          <a:endParaRPr lang="ru-RU" dirty="0">
            <a:solidFill>
              <a:srgbClr val="7030A0"/>
            </a:solidFill>
          </a:endParaRPr>
        </a:p>
      </dgm:t>
    </dgm:pt>
    <dgm:pt modelId="{E9C98C15-EC71-4895-B762-462AE50256A1}" type="parTrans" cxnId="{AF8E61DF-7707-4F69-914D-99873320C202}">
      <dgm:prSet/>
      <dgm:spPr/>
      <dgm:t>
        <a:bodyPr/>
        <a:lstStyle/>
        <a:p>
          <a:endParaRPr lang="ru-RU"/>
        </a:p>
      </dgm:t>
    </dgm:pt>
    <dgm:pt modelId="{47AFC029-7D3C-42AF-8579-F74D74A48A7F}" type="sibTrans" cxnId="{AF8E61DF-7707-4F69-914D-99873320C202}">
      <dgm:prSet/>
      <dgm:spPr/>
      <dgm:t>
        <a:bodyPr/>
        <a:lstStyle/>
        <a:p>
          <a:endParaRPr lang="ru-RU"/>
        </a:p>
      </dgm:t>
    </dgm:pt>
    <dgm:pt modelId="{C208EC51-69D2-4283-B2B5-E2A480477692}">
      <dgm:prSet phldrT="[Текст]"/>
      <dgm:spPr>
        <a:solidFill>
          <a:srgbClr val="14E2F8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Воспитание нравственных чувств и этического сознания</a:t>
          </a:r>
          <a:endParaRPr lang="ru-RU" dirty="0">
            <a:solidFill>
              <a:srgbClr val="7030A0"/>
            </a:solidFill>
          </a:endParaRPr>
        </a:p>
      </dgm:t>
    </dgm:pt>
    <dgm:pt modelId="{818D635F-4CCD-46EE-847E-0AED22986CB8}" type="parTrans" cxnId="{4B6AB8BE-3D39-4762-92A5-5892A0735C85}">
      <dgm:prSet/>
      <dgm:spPr/>
      <dgm:t>
        <a:bodyPr/>
        <a:lstStyle/>
        <a:p>
          <a:endParaRPr lang="ru-RU"/>
        </a:p>
      </dgm:t>
    </dgm:pt>
    <dgm:pt modelId="{AC5C1992-693F-407D-8D06-26415F36A0F5}" type="sibTrans" cxnId="{4B6AB8BE-3D39-4762-92A5-5892A0735C85}">
      <dgm:prSet/>
      <dgm:spPr/>
      <dgm:t>
        <a:bodyPr/>
        <a:lstStyle/>
        <a:p>
          <a:endParaRPr lang="ru-RU"/>
        </a:p>
      </dgm:t>
    </dgm:pt>
    <dgm:pt modelId="{BBF711EC-90FF-48C0-A426-15465A891A21}">
      <dgm:prSet phldrT="[Текст]"/>
      <dgm:spPr>
        <a:solidFill>
          <a:srgbClr val="14E2F8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Воспитание самостоятельности и творческого подхода к учебному процессу</a:t>
          </a:r>
          <a:endParaRPr lang="ru-RU" dirty="0">
            <a:solidFill>
              <a:srgbClr val="7030A0"/>
            </a:solidFill>
          </a:endParaRPr>
        </a:p>
      </dgm:t>
    </dgm:pt>
    <dgm:pt modelId="{396BF4E5-F005-410C-AC2A-3498E8DAF56F}" type="parTrans" cxnId="{8E1E3DB0-ABA1-41AB-B693-8A02BCE05177}">
      <dgm:prSet/>
      <dgm:spPr/>
      <dgm:t>
        <a:bodyPr/>
        <a:lstStyle/>
        <a:p>
          <a:endParaRPr lang="ru-RU"/>
        </a:p>
      </dgm:t>
    </dgm:pt>
    <dgm:pt modelId="{67D7C157-CCE2-4A8E-9C1F-7810F08AB561}" type="sibTrans" cxnId="{8E1E3DB0-ABA1-41AB-B693-8A02BCE05177}">
      <dgm:prSet/>
      <dgm:spPr/>
      <dgm:t>
        <a:bodyPr/>
        <a:lstStyle/>
        <a:p>
          <a:endParaRPr lang="ru-RU"/>
        </a:p>
      </dgm:t>
    </dgm:pt>
    <dgm:pt modelId="{1A7B4C1F-E997-4482-A2C7-65240BF84757}">
      <dgm:prSet phldrT="[Текст]"/>
      <dgm:spPr>
        <a:solidFill>
          <a:srgbClr val="14E2F8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Воспитание любви и бережного отношения к окружающему миру.</a:t>
          </a:r>
          <a:endParaRPr lang="ru-RU" dirty="0">
            <a:solidFill>
              <a:srgbClr val="7030A0"/>
            </a:solidFill>
          </a:endParaRPr>
        </a:p>
      </dgm:t>
    </dgm:pt>
    <dgm:pt modelId="{EE53372E-017A-4AF1-BBFE-E538C610ECA1}" type="parTrans" cxnId="{AA72CE3A-61BD-4E61-A125-50BD984554A0}">
      <dgm:prSet/>
      <dgm:spPr/>
      <dgm:t>
        <a:bodyPr/>
        <a:lstStyle/>
        <a:p>
          <a:endParaRPr lang="ru-RU"/>
        </a:p>
      </dgm:t>
    </dgm:pt>
    <dgm:pt modelId="{621DDD36-D68C-4C30-8883-73C3AE9C0511}" type="sibTrans" cxnId="{AA72CE3A-61BD-4E61-A125-50BD984554A0}">
      <dgm:prSet/>
      <dgm:spPr/>
      <dgm:t>
        <a:bodyPr/>
        <a:lstStyle/>
        <a:p>
          <a:endParaRPr lang="ru-RU"/>
        </a:p>
      </dgm:t>
    </dgm:pt>
    <dgm:pt modelId="{AEC5C404-BB4F-4716-BA96-2632DB961FE7}" type="pres">
      <dgm:prSet presAssocID="{418C72B7-65D5-4E4C-825E-EA6A0372BF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5A81E6-DB6F-475F-8100-434AEE075C13}" type="pres">
      <dgm:prSet presAssocID="{5EBB3848-605A-41E2-A1AE-A125EE6E5E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83953-9221-46E8-B183-F9D2B6E49ABB}" type="pres">
      <dgm:prSet presAssocID="{05FDE93A-3EE7-4B11-BC41-1AF42C985E6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64E6DE2-A457-4FA7-A39A-A3436F920084}" type="pres">
      <dgm:prSet presAssocID="{05FDE93A-3EE7-4B11-BC41-1AF42C985E6E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B8360D09-7E86-48B8-B737-CC7A585064C5}" type="pres">
      <dgm:prSet presAssocID="{D5EBEC40-80F5-48CF-8762-1710AC99A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E80A-D906-43C4-A2B2-26204FB9A62E}" type="pres">
      <dgm:prSet presAssocID="{47AFC029-7D3C-42AF-8579-F74D74A48A7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6A4BF16-5194-4E44-86DC-966E8E085382}" type="pres">
      <dgm:prSet presAssocID="{47AFC029-7D3C-42AF-8579-F74D74A48A7F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00BE97BE-758E-4A40-9DDE-D2C715E415CB}" type="pres">
      <dgm:prSet presAssocID="{C208EC51-69D2-4283-B2B5-E2A4804776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09C52-1307-4089-B513-5543FAD91688}" type="pres">
      <dgm:prSet presAssocID="{AC5C1992-693F-407D-8D06-26415F36A0F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057CDA5-9EA2-400A-9A54-D0BC789D5844}" type="pres">
      <dgm:prSet presAssocID="{AC5C1992-693F-407D-8D06-26415F36A0F5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D306237B-175E-4EAC-99D4-BF08C788AC4A}" type="pres">
      <dgm:prSet presAssocID="{BBF711EC-90FF-48C0-A426-15465A891A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0607E-5867-43AB-A55A-0E8FCFF332B8}" type="pres">
      <dgm:prSet presAssocID="{67D7C157-CCE2-4A8E-9C1F-7810F08AB56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1CBD42F9-D3B3-439C-A421-741650AD5D32}" type="pres">
      <dgm:prSet presAssocID="{67D7C157-CCE2-4A8E-9C1F-7810F08AB56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7216FCFF-C6F5-45C8-932E-D0CD673569E8}" type="pres">
      <dgm:prSet presAssocID="{1A7B4C1F-E997-4482-A2C7-65240BF847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E098B-CEC8-455C-B3B1-2E4739EFBF84}" type="presOf" srcId="{418C72B7-65D5-4E4C-825E-EA6A0372BFCA}" destId="{AEC5C404-BB4F-4716-BA96-2632DB961FE7}" srcOrd="0" destOrd="0" presId="urn:microsoft.com/office/officeart/2005/8/layout/bProcess3"/>
    <dgm:cxn modelId="{AA72CE3A-61BD-4E61-A125-50BD984554A0}" srcId="{418C72B7-65D5-4E4C-825E-EA6A0372BFCA}" destId="{1A7B4C1F-E997-4482-A2C7-65240BF84757}" srcOrd="4" destOrd="0" parTransId="{EE53372E-017A-4AF1-BBFE-E538C610ECA1}" sibTransId="{621DDD36-D68C-4C30-8883-73C3AE9C0511}"/>
    <dgm:cxn modelId="{AF48AD2D-A051-465B-9945-B0133143DADD}" type="presOf" srcId="{67D7C157-CCE2-4A8E-9C1F-7810F08AB561}" destId="{1CBD42F9-D3B3-439C-A421-741650AD5D32}" srcOrd="1" destOrd="0" presId="urn:microsoft.com/office/officeart/2005/8/layout/bProcess3"/>
    <dgm:cxn modelId="{D91648DB-B330-49BD-BDCD-CEC154A804A3}" type="presOf" srcId="{5EBB3848-605A-41E2-A1AE-A125EE6E5E05}" destId="{C75A81E6-DB6F-475F-8100-434AEE075C13}" srcOrd="0" destOrd="0" presId="urn:microsoft.com/office/officeart/2005/8/layout/bProcess3"/>
    <dgm:cxn modelId="{C78DAF29-ED1F-4111-AFD4-FFC304B2BE52}" type="presOf" srcId="{1A7B4C1F-E997-4482-A2C7-65240BF84757}" destId="{7216FCFF-C6F5-45C8-932E-D0CD673569E8}" srcOrd="0" destOrd="0" presId="urn:microsoft.com/office/officeart/2005/8/layout/bProcess3"/>
    <dgm:cxn modelId="{DF9FD329-F0DE-4A71-8720-A21C40F6E7CE}" type="presOf" srcId="{C208EC51-69D2-4283-B2B5-E2A480477692}" destId="{00BE97BE-758E-4A40-9DDE-D2C715E415CB}" srcOrd="0" destOrd="0" presId="urn:microsoft.com/office/officeart/2005/8/layout/bProcess3"/>
    <dgm:cxn modelId="{E8BF1ABC-F553-403D-B6C1-72A071C60239}" type="presOf" srcId="{AC5C1992-693F-407D-8D06-26415F36A0F5}" destId="{D057CDA5-9EA2-400A-9A54-D0BC789D5844}" srcOrd="1" destOrd="0" presId="urn:microsoft.com/office/officeart/2005/8/layout/bProcess3"/>
    <dgm:cxn modelId="{4B6AB8BE-3D39-4762-92A5-5892A0735C85}" srcId="{418C72B7-65D5-4E4C-825E-EA6A0372BFCA}" destId="{C208EC51-69D2-4283-B2B5-E2A480477692}" srcOrd="2" destOrd="0" parTransId="{818D635F-4CCD-46EE-847E-0AED22986CB8}" sibTransId="{AC5C1992-693F-407D-8D06-26415F36A0F5}"/>
    <dgm:cxn modelId="{1DD3584F-3543-473B-A2AE-5570BCCF6645}" srcId="{418C72B7-65D5-4E4C-825E-EA6A0372BFCA}" destId="{5EBB3848-605A-41E2-A1AE-A125EE6E5E05}" srcOrd="0" destOrd="0" parTransId="{DAA5D6F1-72B1-4A83-AF7C-FB8918B4576D}" sibTransId="{05FDE93A-3EE7-4B11-BC41-1AF42C985E6E}"/>
    <dgm:cxn modelId="{94B23702-47CE-4CB0-8470-C6F2086D7C20}" type="presOf" srcId="{47AFC029-7D3C-42AF-8579-F74D74A48A7F}" destId="{53CAE80A-D906-43C4-A2B2-26204FB9A62E}" srcOrd="0" destOrd="0" presId="urn:microsoft.com/office/officeart/2005/8/layout/bProcess3"/>
    <dgm:cxn modelId="{23C806E3-194E-4404-95D8-57C39B32A2D8}" type="presOf" srcId="{05FDE93A-3EE7-4B11-BC41-1AF42C985E6E}" destId="{FE183953-9221-46E8-B183-F9D2B6E49ABB}" srcOrd="0" destOrd="0" presId="urn:microsoft.com/office/officeart/2005/8/layout/bProcess3"/>
    <dgm:cxn modelId="{D26A14FB-043B-45D0-9515-3E02D3557FE9}" type="presOf" srcId="{47AFC029-7D3C-42AF-8579-F74D74A48A7F}" destId="{76A4BF16-5194-4E44-86DC-966E8E085382}" srcOrd="1" destOrd="0" presId="urn:microsoft.com/office/officeart/2005/8/layout/bProcess3"/>
    <dgm:cxn modelId="{AF8E61DF-7707-4F69-914D-99873320C202}" srcId="{418C72B7-65D5-4E4C-825E-EA6A0372BFCA}" destId="{D5EBEC40-80F5-48CF-8762-1710AC99A108}" srcOrd="1" destOrd="0" parTransId="{E9C98C15-EC71-4895-B762-462AE50256A1}" sibTransId="{47AFC029-7D3C-42AF-8579-F74D74A48A7F}"/>
    <dgm:cxn modelId="{8E1E3DB0-ABA1-41AB-B693-8A02BCE05177}" srcId="{418C72B7-65D5-4E4C-825E-EA6A0372BFCA}" destId="{BBF711EC-90FF-48C0-A426-15465A891A21}" srcOrd="3" destOrd="0" parTransId="{396BF4E5-F005-410C-AC2A-3498E8DAF56F}" sibTransId="{67D7C157-CCE2-4A8E-9C1F-7810F08AB561}"/>
    <dgm:cxn modelId="{8BB01130-6475-4C5C-8BA4-47C2DEC4D83E}" type="presOf" srcId="{67D7C157-CCE2-4A8E-9C1F-7810F08AB561}" destId="{6C80607E-5867-43AB-A55A-0E8FCFF332B8}" srcOrd="0" destOrd="0" presId="urn:microsoft.com/office/officeart/2005/8/layout/bProcess3"/>
    <dgm:cxn modelId="{41721B4B-BE6D-4535-827F-AF9514029D69}" type="presOf" srcId="{05FDE93A-3EE7-4B11-BC41-1AF42C985E6E}" destId="{264E6DE2-A457-4FA7-A39A-A3436F920084}" srcOrd="1" destOrd="0" presId="urn:microsoft.com/office/officeart/2005/8/layout/bProcess3"/>
    <dgm:cxn modelId="{0F8DE013-6453-4F78-AE13-B685391E34A3}" type="presOf" srcId="{D5EBEC40-80F5-48CF-8762-1710AC99A108}" destId="{B8360D09-7E86-48B8-B737-CC7A585064C5}" srcOrd="0" destOrd="0" presId="urn:microsoft.com/office/officeart/2005/8/layout/bProcess3"/>
    <dgm:cxn modelId="{8962DC1E-5484-412D-AEED-F39C293A526B}" type="presOf" srcId="{AC5C1992-693F-407D-8D06-26415F36A0F5}" destId="{DD009C52-1307-4089-B513-5543FAD91688}" srcOrd="0" destOrd="0" presId="urn:microsoft.com/office/officeart/2005/8/layout/bProcess3"/>
    <dgm:cxn modelId="{0BBE1741-3ACF-4585-8B84-166C8CFD5B6D}" type="presOf" srcId="{BBF711EC-90FF-48C0-A426-15465A891A21}" destId="{D306237B-175E-4EAC-99D4-BF08C788AC4A}" srcOrd="0" destOrd="0" presId="urn:microsoft.com/office/officeart/2005/8/layout/bProcess3"/>
    <dgm:cxn modelId="{61CF4434-ECB4-43ED-91D6-595085B875DB}" type="presParOf" srcId="{AEC5C404-BB4F-4716-BA96-2632DB961FE7}" destId="{C75A81E6-DB6F-475F-8100-434AEE075C13}" srcOrd="0" destOrd="0" presId="urn:microsoft.com/office/officeart/2005/8/layout/bProcess3"/>
    <dgm:cxn modelId="{BE763201-85C3-4ADB-8207-3440ABAF68D7}" type="presParOf" srcId="{AEC5C404-BB4F-4716-BA96-2632DB961FE7}" destId="{FE183953-9221-46E8-B183-F9D2B6E49ABB}" srcOrd="1" destOrd="0" presId="urn:microsoft.com/office/officeart/2005/8/layout/bProcess3"/>
    <dgm:cxn modelId="{6090C9B4-4239-4483-AD82-16C9B10A2815}" type="presParOf" srcId="{FE183953-9221-46E8-B183-F9D2B6E49ABB}" destId="{264E6DE2-A457-4FA7-A39A-A3436F920084}" srcOrd="0" destOrd="0" presId="urn:microsoft.com/office/officeart/2005/8/layout/bProcess3"/>
    <dgm:cxn modelId="{DEFDDFE8-AE38-462D-9075-B629C457EA4F}" type="presParOf" srcId="{AEC5C404-BB4F-4716-BA96-2632DB961FE7}" destId="{B8360D09-7E86-48B8-B737-CC7A585064C5}" srcOrd="2" destOrd="0" presId="urn:microsoft.com/office/officeart/2005/8/layout/bProcess3"/>
    <dgm:cxn modelId="{9C2BB0F5-D56B-4721-834B-2F9363B0E9E4}" type="presParOf" srcId="{AEC5C404-BB4F-4716-BA96-2632DB961FE7}" destId="{53CAE80A-D906-43C4-A2B2-26204FB9A62E}" srcOrd="3" destOrd="0" presId="urn:microsoft.com/office/officeart/2005/8/layout/bProcess3"/>
    <dgm:cxn modelId="{670E6E70-D767-41F3-9073-23ED6C50786F}" type="presParOf" srcId="{53CAE80A-D906-43C4-A2B2-26204FB9A62E}" destId="{76A4BF16-5194-4E44-86DC-966E8E085382}" srcOrd="0" destOrd="0" presId="urn:microsoft.com/office/officeart/2005/8/layout/bProcess3"/>
    <dgm:cxn modelId="{B2B83B90-7CBC-4999-8AAE-04E3604519F9}" type="presParOf" srcId="{AEC5C404-BB4F-4716-BA96-2632DB961FE7}" destId="{00BE97BE-758E-4A40-9DDE-D2C715E415CB}" srcOrd="4" destOrd="0" presId="urn:microsoft.com/office/officeart/2005/8/layout/bProcess3"/>
    <dgm:cxn modelId="{1852F8A8-4004-4021-B4F1-20ABBDE934B3}" type="presParOf" srcId="{AEC5C404-BB4F-4716-BA96-2632DB961FE7}" destId="{DD009C52-1307-4089-B513-5543FAD91688}" srcOrd="5" destOrd="0" presId="urn:microsoft.com/office/officeart/2005/8/layout/bProcess3"/>
    <dgm:cxn modelId="{C3C93FFB-7844-4084-9682-56851046B5D6}" type="presParOf" srcId="{DD009C52-1307-4089-B513-5543FAD91688}" destId="{D057CDA5-9EA2-400A-9A54-D0BC789D5844}" srcOrd="0" destOrd="0" presId="urn:microsoft.com/office/officeart/2005/8/layout/bProcess3"/>
    <dgm:cxn modelId="{A18493BD-E083-4852-9114-BE3A2585B99E}" type="presParOf" srcId="{AEC5C404-BB4F-4716-BA96-2632DB961FE7}" destId="{D306237B-175E-4EAC-99D4-BF08C788AC4A}" srcOrd="6" destOrd="0" presId="urn:microsoft.com/office/officeart/2005/8/layout/bProcess3"/>
    <dgm:cxn modelId="{AEFEFC87-1731-42A6-A1C3-3C895C321189}" type="presParOf" srcId="{AEC5C404-BB4F-4716-BA96-2632DB961FE7}" destId="{6C80607E-5867-43AB-A55A-0E8FCFF332B8}" srcOrd="7" destOrd="0" presId="urn:microsoft.com/office/officeart/2005/8/layout/bProcess3"/>
    <dgm:cxn modelId="{10CF4EFC-FDF5-42B3-90DA-0CFB0AE88E9D}" type="presParOf" srcId="{6C80607E-5867-43AB-A55A-0E8FCFF332B8}" destId="{1CBD42F9-D3B3-439C-A421-741650AD5D32}" srcOrd="0" destOrd="0" presId="urn:microsoft.com/office/officeart/2005/8/layout/bProcess3"/>
    <dgm:cxn modelId="{B80BA501-779C-4E2E-AFBB-B7D1EE79046E}" type="presParOf" srcId="{AEC5C404-BB4F-4716-BA96-2632DB961FE7}" destId="{7216FCFF-C6F5-45C8-932E-D0CD673569E8}" srcOrd="8" destOrd="0" presId="urn:microsoft.com/office/officeart/2005/8/layout/bProcess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39E03-AA63-451F-A267-E8F9BD94FC0F}" type="doc">
      <dgm:prSet loTypeId="urn:microsoft.com/office/officeart/2005/8/layout/cycle3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89039E5-DDAD-4EDF-984E-1AE17A5B9E24}">
      <dgm:prSet phldrT="[Текст]"/>
      <dgm:spPr/>
      <dgm:t>
        <a:bodyPr/>
        <a:lstStyle/>
        <a:p>
          <a:r>
            <a:rPr lang="ru-RU" dirty="0" smtClean="0"/>
            <a:t>Учебная часть</a:t>
          </a:r>
          <a:endParaRPr lang="ru-RU" dirty="0"/>
        </a:p>
      </dgm:t>
    </dgm:pt>
    <dgm:pt modelId="{8DE09D36-A3A1-44AB-8A78-9123C1860AC4}" type="parTrans" cxnId="{2BFCD855-B1F9-42B4-A90A-E052A2014B46}">
      <dgm:prSet/>
      <dgm:spPr/>
      <dgm:t>
        <a:bodyPr/>
        <a:lstStyle/>
        <a:p>
          <a:endParaRPr lang="ru-RU"/>
        </a:p>
      </dgm:t>
    </dgm:pt>
    <dgm:pt modelId="{AE2B78FD-F8CD-43EC-A7AE-465F721D5CEA}" type="sibTrans" cxnId="{2BFCD855-B1F9-42B4-A90A-E052A2014B46}">
      <dgm:prSet/>
      <dgm:spPr/>
      <dgm:t>
        <a:bodyPr/>
        <a:lstStyle/>
        <a:p>
          <a:endParaRPr lang="ru-RU"/>
        </a:p>
      </dgm:t>
    </dgm:pt>
    <dgm:pt modelId="{0BEA8A4C-C5BB-4501-A8FC-D78905626A0B}">
      <dgm:prSet phldrT="[Текст]"/>
      <dgm:spPr/>
      <dgm:t>
        <a:bodyPr/>
        <a:lstStyle/>
        <a:p>
          <a:r>
            <a:rPr lang="ru-RU" dirty="0" smtClean="0"/>
            <a:t>Творческая группа</a:t>
          </a:r>
          <a:endParaRPr lang="ru-RU" dirty="0"/>
        </a:p>
      </dgm:t>
    </dgm:pt>
    <dgm:pt modelId="{D8B4E6A8-660E-4C4B-A663-615F1C826440}" type="parTrans" cxnId="{8F8E6F3C-34DE-4899-B9AC-CB49E73C210C}">
      <dgm:prSet/>
      <dgm:spPr/>
      <dgm:t>
        <a:bodyPr/>
        <a:lstStyle/>
        <a:p>
          <a:endParaRPr lang="ru-RU"/>
        </a:p>
      </dgm:t>
    </dgm:pt>
    <dgm:pt modelId="{E6E41C1F-0E5D-408E-B18F-8F9434502331}" type="sibTrans" cxnId="{8F8E6F3C-34DE-4899-B9AC-CB49E73C210C}">
      <dgm:prSet/>
      <dgm:spPr/>
      <dgm:t>
        <a:bodyPr/>
        <a:lstStyle/>
        <a:p>
          <a:endParaRPr lang="ru-RU"/>
        </a:p>
      </dgm:t>
    </dgm:pt>
    <dgm:pt modelId="{EC2B73F6-B095-4B3C-AB09-3B982B9B882D}">
      <dgm:prSet phldrT="[Текст]"/>
      <dgm:spPr/>
      <dgm:t>
        <a:bodyPr/>
        <a:lstStyle/>
        <a:p>
          <a:r>
            <a:rPr lang="ru-RU" dirty="0" smtClean="0"/>
            <a:t>Культура(поведение и внешний вид)</a:t>
          </a:r>
          <a:endParaRPr lang="ru-RU" dirty="0"/>
        </a:p>
      </dgm:t>
    </dgm:pt>
    <dgm:pt modelId="{DB7867B0-5A29-40FA-A3F1-977BBB6FAB66}" type="parTrans" cxnId="{B17C992B-5A23-415A-AE2D-6C4E3A5DD45F}">
      <dgm:prSet/>
      <dgm:spPr/>
      <dgm:t>
        <a:bodyPr/>
        <a:lstStyle/>
        <a:p>
          <a:endParaRPr lang="ru-RU"/>
        </a:p>
      </dgm:t>
    </dgm:pt>
    <dgm:pt modelId="{51B43EF8-4C87-4212-8D8F-8A3A202F6C0B}" type="sibTrans" cxnId="{B17C992B-5A23-415A-AE2D-6C4E3A5DD45F}">
      <dgm:prSet/>
      <dgm:spPr/>
      <dgm:t>
        <a:bodyPr/>
        <a:lstStyle/>
        <a:p>
          <a:endParaRPr lang="ru-RU"/>
        </a:p>
      </dgm:t>
    </dgm:pt>
    <dgm:pt modelId="{C9A243AE-8D52-494E-98A7-49DDE203F430}">
      <dgm:prSet phldrT="[Текст]"/>
      <dgm:spPr/>
      <dgm:t>
        <a:bodyPr/>
        <a:lstStyle/>
        <a:p>
          <a:r>
            <a:rPr lang="ru-RU" dirty="0" smtClean="0"/>
            <a:t>Окружающий мир</a:t>
          </a:r>
          <a:endParaRPr lang="ru-RU" dirty="0"/>
        </a:p>
      </dgm:t>
    </dgm:pt>
    <dgm:pt modelId="{7AABABC9-AF65-40CF-8C80-895D48B5BF1A}" type="parTrans" cxnId="{124D5B4A-19F2-46EA-8CE4-177084585885}">
      <dgm:prSet/>
      <dgm:spPr/>
      <dgm:t>
        <a:bodyPr/>
        <a:lstStyle/>
        <a:p>
          <a:endParaRPr lang="ru-RU"/>
        </a:p>
      </dgm:t>
    </dgm:pt>
    <dgm:pt modelId="{FCDB2E13-10D3-4311-9784-723898E00228}" type="sibTrans" cxnId="{124D5B4A-19F2-46EA-8CE4-177084585885}">
      <dgm:prSet/>
      <dgm:spPr/>
      <dgm:t>
        <a:bodyPr/>
        <a:lstStyle/>
        <a:p>
          <a:endParaRPr lang="ru-RU"/>
        </a:p>
      </dgm:t>
    </dgm:pt>
    <dgm:pt modelId="{4737A83A-9729-4B08-A0FF-26E0FA25D47E}">
      <dgm:prSet phldrT="[Текст]"/>
      <dgm:spPr/>
      <dgm:t>
        <a:bodyPr/>
        <a:lstStyle/>
        <a:p>
          <a:r>
            <a:rPr lang="ru-RU" dirty="0" smtClean="0"/>
            <a:t>Здоровье и спорт</a:t>
          </a:r>
          <a:endParaRPr lang="ru-RU" dirty="0"/>
        </a:p>
      </dgm:t>
    </dgm:pt>
    <dgm:pt modelId="{4E061126-3199-4603-A0C7-324035AEDD16}" type="parTrans" cxnId="{403DB37A-9359-4B80-941A-B6836C69F3E7}">
      <dgm:prSet/>
      <dgm:spPr/>
      <dgm:t>
        <a:bodyPr/>
        <a:lstStyle/>
        <a:p>
          <a:endParaRPr lang="ru-RU"/>
        </a:p>
      </dgm:t>
    </dgm:pt>
    <dgm:pt modelId="{31C122D1-74B1-4FD0-A0C9-B3646BC8D9A5}" type="sibTrans" cxnId="{403DB37A-9359-4B80-941A-B6836C69F3E7}">
      <dgm:prSet/>
      <dgm:spPr/>
      <dgm:t>
        <a:bodyPr/>
        <a:lstStyle/>
        <a:p>
          <a:endParaRPr lang="ru-RU"/>
        </a:p>
      </dgm:t>
    </dgm:pt>
    <dgm:pt modelId="{2D541725-59CC-42AB-B2AC-91B9B294739A}" type="pres">
      <dgm:prSet presAssocID="{BAB39E03-AA63-451F-A267-E8F9BD94FC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5F1EC1-2B53-4A58-B122-2843D14F2215}" type="pres">
      <dgm:prSet presAssocID="{BAB39E03-AA63-451F-A267-E8F9BD94FC0F}" presName="cycle" presStyleCnt="0"/>
      <dgm:spPr/>
    </dgm:pt>
    <dgm:pt modelId="{2D58513F-A14F-4E63-A42E-48EC344EA6BD}" type="pres">
      <dgm:prSet presAssocID="{E89039E5-DDAD-4EDF-984E-1AE17A5B9E2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FD703-9027-458E-BBB3-83F9B750A63B}" type="pres">
      <dgm:prSet presAssocID="{AE2B78FD-F8CD-43EC-A7AE-465F721D5CE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DE65BF5-88D7-4C9D-9BA9-E8AF910A807E}" type="pres">
      <dgm:prSet presAssocID="{0BEA8A4C-C5BB-4501-A8FC-D78905626A0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7AF00-AB63-486C-9A25-06078F13A1D3}" type="pres">
      <dgm:prSet presAssocID="{EC2B73F6-B095-4B3C-AB09-3B982B9B882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47A19-CF88-4116-B053-421BBFD97639}" type="pres">
      <dgm:prSet presAssocID="{C9A243AE-8D52-494E-98A7-49DDE203F43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E95C8-CA99-479A-B609-AE50D4104BD8}" type="pres">
      <dgm:prSet presAssocID="{4737A83A-9729-4B08-A0FF-26E0FA25D47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E2E18-A330-4BBD-86B6-2D1A5683E505}" type="presOf" srcId="{EC2B73F6-B095-4B3C-AB09-3B982B9B882D}" destId="{7737AF00-AB63-486C-9A25-06078F13A1D3}" srcOrd="0" destOrd="0" presId="urn:microsoft.com/office/officeart/2005/8/layout/cycle3"/>
    <dgm:cxn modelId="{826CB5B0-CC1F-4D57-AFA9-FEB1286DEF92}" type="presOf" srcId="{BAB39E03-AA63-451F-A267-E8F9BD94FC0F}" destId="{2D541725-59CC-42AB-B2AC-91B9B294739A}" srcOrd="0" destOrd="0" presId="urn:microsoft.com/office/officeart/2005/8/layout/cycle3"/>
    <dgm:cxn modelId="{B17C992B-5A23-415A-AE2D-6C4E3A5DD45F}" srcId="{BAB39E03-AA63-451F-A267-E8F9BD94FC0F}" destId="{EC2B73F6-B095-4B3C-AB09-3B982B9B882D}" srcOrd="2" destOrd="0" parTransId="{DB7867B0-5A29-40FA-A3F1-977BBB6FAB66}" sibTransId="{51B43EF8-4C87-4212-8D8F-8A3A202F6C0B}"/>
    <dgm:cxn modelId="{044166F7-E65C-4CB2-A928-8343ADE3A92E}" type="presOf" srcId="{4737A83A-9729-4B08-A0FF-26E0FA25D47E}" destId="{737E95C8-CA99-479A-B609-AE50D4104BD8}" srcOrd="0" destOrd="0" presId="urn:microsoft.com/office/officeart/2005/8/layout/cycle3"/>
    <dgm:cxn modelId="{124D5B4A-19F2-46EA-8CE4-177084585885}" srcId="{BAB39E03-AA63-451F-A267-E8F9BD94FC0F}" destId="{C9A243AE-8D52-494E-98A7-49DDE203F430}" srcOrd="3" destOrd="0" parTransId="{7AABABC9-AF65-40CF-8C80-895D48B5BF1A}" sibTransId="{FCDB2E13-10D3-4311-9784-723898E00228}"/>
    <dgm:cxn modelId="{8F8E6F3C-34DE-4899-B9AC-CB49E73C210C}" srcId="{BAB39E03-AA63-451F-A267-E8F9BD94FC0F}" destId="{0BEA8A4C-C5BB-4501-A8FC-D78905626A0B}" srcOrd="1" destOrd="0" parTransId="{D8B4E6A8-660E-4C4B-A663-615F1C826440}" sibTransId="{E6E41C1F-0E5D-408E-B18F-8F9434502331}"/>
    <dgm:cxn modelId="{403DB37A-9359-4B80-941A-B6836C69F3E7}" srcId="{BAB39E03-AA63-451F-A267-E8F9BD94FC0F}" destId="{4737A83A-9729-4B08-A0FF-26E0FA25D47E}" srcOrd="4" destOrd="0" parTransId="{4E061126-3199-4603-A0C7-324035AEDD16}" sibTransId="{31C122D1-74B1-4FD0-A0C9-B3646BC8D9A5}"/>
    <dgm:cxn modelId="{8515F913-43BF-49AB-A821-A1304B8DEB4D}" type="presOf" srcId="{AE2B78FD-F8CD-43EC-A7AE-465F721D5CEA}" destId="{0AAFD703-9027-458E-BBB3-83F9B750A63B}" srcOrd="0" destOrd="0" presId="urn:microsoft.com/office/officeart/2005/8/layout/cycle3"/>
    <dgm:cxn modelId="{0E53ED59-3C31-4CAE-B985-C71EA117162E}" type="presOf" srcId="{E89039E5-DDAD-4EDF-984E-1AE17A5B9E24}" destId="{2D58513F-A14F-4E63-A42E-48EC344EA6BD}" srcOrd="0" destOrd="0" presId="urn:microsoft.com/office/officeart/2005/8/layout/cycle3"/>
    <dgm:cxn modelId="{9BC57498-6192-42E0-8D22-AEBFDBE1C121}" type="presOf" srcId="{0BEA8A4C-C5BB-4501-A8FC-D78905626A0B}" destId="{BDE65BF5-88D7-4C9D-9BA9-E8AF910A807E}" srcOrd="0" destOrd="0" presId="urn:microsoft.com/office/officeart/2005/8/layout/cycle3"/>
    <dgm:cxn modelId="{A97A9928-F25D-48ED-A53C-3E89EE51C4E5}" type="presOf" srcId="{C9A243AE-8D52-494E-98A7-49DDE203F430}" destId="{0C147A19-CF88-4116-B053-421BBFD97639}" srcOrd="0" destOrd="0" presId="urn:microsoft.com/office/officeart/2005/8/layout/cycle3"/>
    <dgm:cxn modelId="{2BFCD855-B1F9-42B4-A90A-E052A2014B46}" srcId="{BAB39E03-AA63-451F-A267-E8F9BD94FC0F}" destId="{E89039E5-DDAD-4EDF-984E-1AE17A5B9E24}" srcOrd="0" destOrd="0" parTransId="{8DE09D36-A3A1-44AB-8A78-9123C1860AC4}" sibTransId="{AE2B78FD-F8CD-43EC-A7AE-465F721D5CEA}"/>
    <dgm:cxn modelId="{29EB422F-EBE3-452E-9FDC-DFD423DC96AB}" type="presParOf" srcId="{2D541725-59CC-42AB-B2AC-91B9B294739A}" destId="{AC5F1EC1-2B53-4A58-B122-2843D14F2215}" srcOrd="0" destOrd="0" presId="urn:microsoft.com/office/officeart/2005/8/layout/cycle3"/>
    <dgm:cxn modelId="{0E764117-F8AB-4602-8524-473C9223617A}" type="presParOf" srcId="{AC5F1EC1-2B53-4A58-B122-2843D14F2215}" destId="{2D58513F-A14F-4E63-A42E-48EC344EA6BD}" srcOrd="0" destOrd="0" presId="urn:microsoft.com/office/officeart/2005/8/layout/cycle3"/>
    <dgm:cxn modelId="{6C4B36FC-4F40-4AF8-80BE-E2ABDD6D738F}" type="presParOf" srcId="{AC5F1EC1-2B53-4A58-B122-2843D14F2215}" destId="{0AAFD703-9027-458E-BBB3-83F9B750A63B}" srcOrd="1" destOrd="0" presId="urn:microsoft.com/office/officeart/2005/8/layout/cycle3"/>
    <dgm:cxn modelId="{B931EB88-E146-4FE4-AF5D-81BFF56F598D}" type="presParOf" srcId="{AC5F1EC1-2B53-4A58-B122-2843D14F2215}" destId="{BDE65BF5-88D7-4C9D-9BA9-E8AF910A807E}" srcOrd="2" destOrd="0" presId="urn:microsoft.com/office/officeart/2005/8/layout/cycle3"/>
    <dgm:cxn modelId="{F616396D-5843-4AA5-A5CF-B70014A48A01}" type="presParOf" srcId="{AC5F1EC1-2B53-4A58-B122-2843D14F2215}" destId="{7737AF00-AB63-486C-9A25-06078F13A1D3}" srcOrd="3" destOrd="0" presId="urn:microsoft.com/office/officeart/2005/8/layout/cycle3"/>
    <dgm:cxn modelId="{CA57B0D0-C566-40C3-8592-FFBAD13D43D6}" type="presParOf" srcId="{AC5F1EC1-2B53-4A58-B122-2843D14F2215}" destId="{0C147A19-CF88-4116-B053-421BBFD97639}" srcOrd="4" destOrd="0" presId="urn:microsoft.com/office/officeart/2005/8/layout/cycle3"/>
    <dgm:cxn modelId="{B200719C-E59C-4B89-9CAE-6480EC965932}" type="presParOf" srcId="{AC5F1EC1-2B53-4A58-B122-2843D14F2215}" destId="{737E95C8-CA99-479A-B609-AE50D4104BD8}" srcOrd="5" destOrd="0" presId="urn:microsoft.com/office/officeart/2005/8/layout/cycle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14D088-AED5-4341-8C9F-9B741794C1BF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F3D6A0-54C9-4319-83E4-7E906376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3164-5989-4FFD-AEFF-ED17910D7AA5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552B-20AC-4B3D-8FCF-41CE7432B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5055-CCE7-46D5-AACC-4D76A222F662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1602-AFAF-4428-8F9F-D5450D9B9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7057-F033-4274-99D3-811ABFFF214B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A5E2-8A29-4125-B4C6-8E7F262CE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DA6C-08DF-47A8-ADCA-0690693A24CE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E260-0122-47E6-8212-CBD412EC2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C7BE-8501-4AAF-A71A-D439A2081978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B395-C487-4CA3-BEBD-308B4F010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B2FA-1ACE-4F78-85D1-7F389308A05B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BA36-CF78-4479-A3D0-0722DC80A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CD29-C2AE-46A9-8723-9812081EBE68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858-1F0D-4205-B50B-888DC8A86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BE3D-421E-4911-934C-6CCDC4E0BABF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4213-5D77-4A88-BADF-76E14DE23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5E56-663C-472B-BB14-CB78D849F1E3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C017-CA89-4583-9D93-250999CFA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2647-9F1C-4332-9B26-48B1974BD4E3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2805-0715-4246-A667-F9C9CB75A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D96C-C2A6-447C-830D-DD3189178494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67E1-447C-4FE2-88C6-DCAD0FF5A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E811DC-8A6F-4349-A754-F0C0B1149822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65769A-0785-4BC8-B196-1B894D45E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r>
              <a:rPr lang="ru-RU" sz="3600" b="1" smtClean="0"/>
              <a:t>Отчет классного руководителя 4-Б класса </a:t>
            </a:r>
            <a:r>
              <a:rPr lang="ru-RU" sz="3600" i="1" smtClean="0"/>
              <a:t>Хайруллиной Ольги Петровны</a:t>
            </a:r>
          </a:p>
        </p:txBody>
      </p:sp>
      <p:sp>
        <p:nvSpPr>
          <p:cNvPr id="1433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643563" y="5286375"/>
            <a:ext cx="3286125" cy="1071563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ГБОУ №440                      за </a:t>
            </a:r>
            <a:r>
              <a:rPr lang="en-US" sz="2400" smtClean="0">
                <a:solidFill>
                  <a:srgbClr val="002060"/>
                </a:solidFill>
              </a:rPr>
              <a:t>||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ru-RU" sz="2400" b="1" smtClean="0">
                <a:solidFill>
                  <a:srgbClr val="002060"/>
                </a:solidFill>
              </a:rPr>
              <a:t>полугодие 2012г.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flipH="1">
            <a:off x="9144000" y="6356350"/>
            <a:ext cx="46038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01FE7-6DA4-4CC3-8A07-6D19A23D807F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4341" name="Рисунок 10" descr="SS851255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42875" y="1285875"/>
            <a:ext cx="8786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«Природа-это дом в котором мы живем»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5003800" cy="5340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i="1" smtClean="0"/>
              <a:t>Экологический КВН</a:t>
            </a:r>
            <a:endParaRPr lang="en-US" sz="2800" i="1" smtClean="0"/>
          </a:p>
          <a:p>
            <a:pPr>
              <a:buFont typeface="Arial" charset="0"/>
              <a:buNone/>
            </a:pPr>
            <a:r>
              <a:rPr lang="ru-RU" sz="2800" i="1" smtClean="0"/>
              <a:t> «В</a:t>
            </a:r>
            <a:r>
              <a:rPr lang="en-US" sz="2800" i="1" smtClean="0"/>
              <a:t> </a:t>
            </a:r>
            <a:r>
              <a:rPr lang="ru-RU" sz="2800" i="1" smtClean="0"/>
              <a:t>гостях у лесной</a:t>
            </a:r>
            <a:endParaRPr lang="en-US" sz="2800" i="1" smtClean="0"/>
          </a:p>
          <a:p>
            <a:pPr>
              <a:buFont typeface="Arial" charset="0"/>
              <a:buNone/>
            </a:pPr>
            <a:r>
              <a:rPr lang="ru-RU" sz="2800" i="1" smtClean="0"/>
              <a:t>царицы» между 4-А и 4-Б классами.</a:t>
            </a:r>
          </a:p>
          <a:p>
            <a:r>
              <a:rPr lang="ru-RU" sz="2400" i="1" smtClean="0"/>
              <a:t>Цели и задачи</a:t>
            </a:r>
            <a:r>
              <a:rPr lang="en-US" sz="2400" i="1" smtClean="0"/>
              <a:t> </a:t>
            </a:r>
            <a:r>
              <a:rPr lang="ru-RU" sz="2400" i="1" smtClean="0"/>
              <a:t>межклассового</a:t>
            </a:r>
            <a:r>
              <a:rPr lang="ru-RU" sz="2800" i="1" smtClean="0"/>
              <a:t> </a:t>
            </a:r>
            <a:r>
              <a:rPr lang="ru-RU" sz="2400" i="1" smtClean="0"/>
              <a:t>мероприятия</a:t>
            </a:r>
            <a:r>
              <a:rPr lang="ru-RU" sz="1800" i="1" smtClean="0">
                <a:latin typeface="Arial" charset="0"/>
              </a:rPr>
              <a:t>: формировать у детей понятие о толерантности; </a:t>
            </a:r>
          </a:p>
          <a:p>
            <a:r>
              <a:rPr lang="ru-RU" sz="1800" i="1" smtClean="0">
                <a:latin typeface="Arial" charset="0"/>
              </a:rPr>
              <a:t> - развивать представления о других людях на основе сопоставления себя с ними, выделения сходства и различий; </a:t>
            </a:r>
          </a:p>
          <a:p>
            <a:r>
              <a:rPr lang="ru-RU" sz="1800" i="1" smtClean="0">
                <a:latin typeface="Arial" charset="0"/>
              </a:rPr>
              <a:t> -воспитывать чувство уважения друг к другу; </a:t>
            </a:r>
          </a:p>
          <a:p>
            <a:r>
              <a:rPr lang="ru-RU" sz="1800" i="1" smtClean="0">
                <a:latin typeface="Arial" charset="0"/>
              </a:rPr>
              <a:t> - способствовать предупреждению детской агрессивности и жестокости в решении конфликтных ситуаций.</a:t>
            </a:r>
          </a:p>
        </p:txBody>
      </p:sp>
      <p:sp>
        <p:nvSpPr>
          <p:cNvPr id="23555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22.11..12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DB25-5F2C-43C4-A345-9D6B7639B7F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3" descr="IMG_53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1214422"/>
            <a:ext cx="392907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12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IMG_53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313"/>
            <a:ext cx="4000527" cy="3071812"/>
          </a:xfrm>
        </p:spPr>
      </p:pic>
      <p:sp>
        <p:nvSpPr>
          <p:cNvPr id="24579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3376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22.11.12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00F6-4601-4CA1-BABB-C4A140BBE9E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4581" name="Рисунок 4" descr="IMG_53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14290"/>
            <a:ext cx="41433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5" descr="IMG_53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500438"/>
            <a:ext cx="40004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" descr="IMG_53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0043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Ребятам удалось побывать в разных уголках России за один час!!! Как?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4714875" cy="57864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/>
              <a:t>     В этом нам помог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/>
              <a:t> </a:t>
            </a:r>
            <a:r>
              <a:rPr lang="ru-RU" sz="2800" b="1" i="1" dirty="0" smtClean="0"/>
              <a:t>    национальный шоу музей «Гранд Макет Россия»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    «Визуальная культура» способствует развитию способностей восприятия  зрительных  образов, умений их анализировать, интерпретировать, оценивать, сопоставлять, представлять и создавать на этой основе индивидуальные художественные образы.</a:t>
            </a:r>
            <a:endParaRPr lang="ru-RU" sz="2800" i="1" dirty="0"/>
          </a:p>
        </p:txBody>
      </p:sp>
      <p:sp>
        <p:nvSpPr>
          <p:cNvPr id="25603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2857500" y="6500813"/>
            <a:ext cx="3714750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2060"/>
                </a:solidFill>
              </a:rPr>
              <a:t>26.11.12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CAEA0-0D7C-4E03-97F9-C38F322C334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5605" name="Рисунок 4" descr="SS8512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1357313"/>
            <a:ext cx="38576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143375" y="274638"/>
            <a:ext cx="357188" cy="6583362"/>
          </a:xfrm>
        </p:spPr>
        <p:txBody>
          <a:bodyPr/>
          <a:lstStyle/>
          <a:p>
            <a:r>
              <a:rPr lang="ru-RU" sz="7200" smtClean="0">
                <a:solidFill>
                  <a:srgbClr val="00B050"/>
                </a:solidFill>
              </a:rPr>
              <a:t>Россия</a:t>
            </a:r>
          </a:p>
        </p:txBody>
      </p:sp>
      <p:pic>
        <p:nvPicPr>
          <p:cNvPr id="4" name="Содержимое 3" descr="SS8512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4071934" cy="314324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27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xfrm>
            <a:off x="2714625" y="6356350"/>
            <a:ext cx="3305175" cy="8588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26.11.12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0139F-DEEE-41C8-A249-077A725AA0A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Рисунок 5" descr="SS8512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0"/>
            <a:ext cx="4500562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S851237.JPG"/>
          <p:cNvPicPr>
            <a:picLocks noChangeAspect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>
          <a:xfrm>
            <a:off x="0" y="3357562"/>
            <a:ext cx="4000496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S851259.JPG"/>
          <p:cNvPicPr>
            <a:picLocks noChangeAspect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>
          <a:xfrm>
            <a:off x="4643438" y="3429000"/>
            <a:ext cx="4500562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i="1" smtClean="0">
                <a:solidFill>
                  <a:srgbClr val="C00000"/>
                </a:solidFill>
              </a:rPr>
              <a:t>Экскурсия в государственный мемориальный музей А.В.Суворова</a:t>
            </a:r>
          </a:p>
        </p:txBody>
      </p:sp>
      <p:pic>
        <p:nvPicPr>
          <p:cNvPr id="27650" name="Содержимое 5" descr="SS8513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571625"/>
            <a:ext cx="2500312" cy="4525963"/>
          </a:xfrm>
        </p:spPr>
      </p:pic>
      <p:sp>
        <p:nvSpPr>
          <p:cNvPr id="2765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C00000"/>
                </a:solidFill>
              </a:rPr>
              <a:t>14.12.12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AD91-3253-4BA9-90E9-970BD25A03B1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7653" name="Рисунок 6" descr="SS8513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1571625"/>
            <a:ext cx="2571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SS85129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1571625"/>
            <a:ext cx="3071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14.12.12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71531-82C3-48CC-867A-0006B9F628A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28675" name="Рисунок 5" descr="SS85129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4214844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SS851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500438"/>
            <a:ext cx="350043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 descr="SS851295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42845" y="3500438"/>
            <a:ext cx="421484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8" descr="SS851300.JPG"/>
          <p:cNvPicPr>
            <a:picLocks noChangeAspect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357812" y="214290"/>
            <a:ext cx="350046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 bright="-8000" contrast="1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1214438"/>
          </a:xfrm>
        </p:spPr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</a:rPr>
              <a:t>Новогодние поздравления!</a:t>
            </a:r>
          </a:p>
        </p:txBody>
      </p:sp>
      <p:pic>
        <p:nvPicPr>
          <p:cNvPr id="29698" name="Содержимое 5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1143000"/>
            <a:ext cx="4446588" cy="3971925"/>
          </a:xfrm>
        </p:spPr>
      </p:pic>
      <p:sp>
        <p:nvSpPr>
          <p:cNvPr id="2969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21.12.12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FB675-DC42-45E7-BD18-B03755347FE1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29701" name="Рисунок 6" descr="Изображение 00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1214438"/>
            <a:ext cx="3571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8" descr="снежин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50"/>
            <a:ext cx="86868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Дедушка Мороз подарки нам привез!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855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714356"/>
            <a:ext cx="4143436" cy="3268667"/>
          </a:xfrm>
          <a:prstGeom prst="roundRect">
            <a:avLst/>
          </a:prstGeom>
        </p:spPr>
      </p:pic>
      <p:sp>
        <p:nvSpPr>
          <p:cNvPr id="30724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xfrm>
            <a:off x="1643063" y="6356350"/>
            <a:ext cx="43767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25.12.12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B02E2-F4AD-451B-8C2D-043C1093BFE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 descr="IMG_854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6314" y="3429000"/>
            <a:ext cx="4143372" cy="3429000"/>
          </a:xfrm>
          <a:prstGeom prst="roundRect">
            <a:avLst/>
          </a:prstGeom>
        </p:spPr>
      </p:pic>
      <p:pic>
        <p:nvPicPr>
          <p:cNvPr id="7" name="Рисунок 6" descr="IMG_849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71538" y="4071918"/>
            <a:ext cx="207170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854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643570" y="714356"/>
            <a:ext cx="185738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7" descr="снег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2214578" cy="11430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Содержимое 3" descr="IMG_849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42852"/>
            <a:ext cx="2580224" cy="2928958"/>
          </a:xfrm>
          <a:effectLst>
            <a:softEdge rad="112500"/>
          </a:effectLst>
        </p:spPr>
      </p:pic>
      <p:sp>
        <p:nvSpPr>
          <p:cNvPr id="31748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409098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0000"/>
                </a:solidFill>
              </a:rPr>
              <a:t>25.12.12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76C92-964D-41CB-BA7B-DCCC5A08F93D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 descr="IMG_849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15074" y="3929042"/>
            <a:ext cx="242889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85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214290"/>
            <a:ext cx="5572164" cy="3286172"/>
          </a:xfrm>
          <a:prstGeom prst="flowChartDelay">
            <a:avLst/>
          </a:prstGeom>
        </p:spPr>
      </p:pic>
      <p:pic>
        <p:nvPicPr>
          <p:cNvPr id="7" name="Рисунок 6" descr="IMG_851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3714752"/>
            <a:ext cx="5500726" cy="3143248"/>
          </a:xfrm>
          <a:prstGeom prst="flowChartDelay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071563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Воспитательный проект «В поисках Нового года»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smtClean="0">
                <a:solidFill>
                  <a:srgbClr val="0070C0"/>
                </a:solidFill>
              </a:rPr>
              <a:t>Новогодние традиции разных стран.</a:t>
            </a:r>
          </a:p>
          <a:p>
            <a:pPr>
              <a:buFont typeface="Arial" charset="0"/>
              <a:buNone/>
            </a:pPr>
            <a:r>
              <a:rPr lang="ru-RU" i="1" smtClean="0">
                <a:solidFill>
                  <a:srgbClr val="0070C0"/>
                </a:solidFill>
              </a:rPr>
              <a:t>4-Б класс представлял Россию.</a:t>
            </a:r>
          </a:p>
        </p:txBody>
      </p:sp>
      <p:sp>
        <p:nvSpPr>
          <p:cNvPr id="3277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27.12.12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8AAB8-0231-43C7-BF79-163A0124A812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Рисунок 5" descr="Изображение 0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357430"/>
            <a:ext cx="428628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05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357430"/>
            <a:ext cx="421481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smtClean="0">
                <a:solidFill>
                  <a:srgbClr val="7030A0"/>
                </a:solidFill>
              </a:rPr>
              <a:t>Направления воспитательной работы в классе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10.09.12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678B5-0E9D-439D-B345-4E262085B41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Шутки, конкурсы, веселье - так мы празднуем Новый год!!!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3794" name="Содержимое 3" descr="IMG_16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214438"/>
            <a:ext cx="3643313" cy="5000625"/>
          </a:xfrm>
        </p:spPr>
      </p:pic>
      <p:sp>
        <p:nvSpPr>
          <p:cNvPr id="3379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2060"/>
                </a:solidFill>
              </a:rPr>
              <a:t>27.12.12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3A03-827C-4B71-8D8B-ECA602BA1CEF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33797" name="Рисунок 4" descr="IMG_16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38"/>
            <a:ext cx="385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5" descr="IMG_166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6188"/>
            <a:ext cx="3857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0" y="-357188"/>
            <a:ext cx="8686800" cy="1214438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Родители с нами !</a:t>
            </a:r>
          </a:p>
        </p:txBody>
      </p:sp>
      <p:pic>
        <p:nvPicPr>
          <p:cNvPr id="34818" name="Содержимое 5" descr="Изображение 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14375"/>
            <a:ext cx="3517900" cy="2786063"/>
          </a:xfrm>
        </p:spPr>
      </p:pic>
      <p:sp>
        <p:nvSpPr>
          <p:cNvPr id="3481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</a:rPr>
              <a:t>27.12.12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2894A-72C1-4415-9D54-038BD603A8F5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34821" name="Рисунок 6" descr="Изображение 0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1214438"/>
            <a:ext cx="50720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7" descr="Изображение 03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43313"/>
            <a:ext cx="35004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7"/>
          <p:cNvSpPr>
            <a:spLocks noGrp="1"/>
          </p:cNvSpPr>
          <p:nvPr>
            <p:ph type="title"/>
          </p:nvPr>
        </p:nvSpPr>
        <p:spPr>
          <a:xfrm>
            <a:off x="0" y="214313"/>
            <a:ext cx="9358313" cy="500062"/>
          </a:xfrm>
        </p:spPr>
        <p:txBody>
          <a:bodyPr/>
          <a:lstStyle/>
          <a:p>
            <a:r>
              <a:rPr lang="ru-RU" sz="3600" b="1" smtClean="0"/>
              <a:t>Ученическое самоуправление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i="1" smtClean="0"/>
              <a:t>в классе существуют сектора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10.09</a:t>
            </a:r>
            <a:r>
              <a:rPr lang="ru-RU" dirty="0" smtClean="0"/>
              <a:t>.12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CF1A6-DF9E-4CE4-BCD8-97BE91E5F377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13"/>
            <a:ext cx="8686800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 спортом дружить - здоровым быть!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-285750" y="642938"/>
            <a:ext cx="3214688" cy="6000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    Наши ребята не только дружат ,но и выигрывают для школы первые места!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0858E-19D8-4C1A-915C-FD35FCE909E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7413" name="Рисунок 3" descr="IMG_79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642938"/>
            <a:ext cx="6143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 descr="IMG_79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95688"/>
            <a:ext cx="550068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5" descr="sports-activiti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571875"/>
            <a:ext cx="3786187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-142875" y="-214313"/>
            <a:ext cx="9501188" cy="1143001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</a:rPr>
              <a:t>День учителя!</a:t>
            </a:r>
          </a:p>
        </p:txBody>
      </p:sp>
      <p:sp>
        <p:nvSpPr>
          <p:cNvPr id="1843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2060"/>
                </a:solidFill>
              </a:rPr>
              <a:t>5.10.12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3F133-26C2-4A6D-992F-F580B4432876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8436" name="Рисунок 6" descr="IMG_80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2" y="1285875"/>
            <a:ext cx="557215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Содержимое 8" descr="IMG_801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285860"/>
            <a:ext cx="2928928" cy="33575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25"/>
            <a:ext cx="91440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Правила дорожного движения-правила жизни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79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072098" cy="3911633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16.12.12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36EAA-8BB0-4BBE-A507-6F4FC11AB7B3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0" name="Рисунок 9" descr="IMG_794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0"/>
            <a:ext cx="3899643" cy="4572008"/>
          </a:xfrm>
          <a:prstGeom prst="wedgeRoundRectCallou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0" descr="зебра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Содержимое 5" descr="IMG_798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714625"/>
            <a:ext cx="6000750" cy="4143375"/>
          </a:xfrm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90607-39D5-4FD9-A999-363EEE404C7F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 descr="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28" y="0"/>
            <a:ext cx="3143272" cy="2143140"/>
          </a:xfrm>
          <a:prstGeom prst="flowChartPreparation">
            <a:avLst/>
          </a:prstGeom>
        </p:spPr>
      </p:pic>
      <p:pic>
        <p:nvPicPr>
          <p:cNvPr id="8" name="Рисунок 7" descr="р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00760" y="2357430"/>
            <a:ext cx="1714512" cy="2500330"/>
          </a:xfrm>
          <a:prstGeom prst="flowChartMerge">
            <a:avLst/>
          </a:prstGeom>
        </p:spPr>
      </p:pic>
      <p:pic>
        <p:nvPicPr>
          <p:cNvPr id="9" name="Рисунок 8" descr="зн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86480" y="3357538"/>
            <a:ext cx="2857520" cy="3500462"/>
          </a:xfrm>
          <a:prstGeom prst="triangle">
            <a:avLst/>
          </a:prstGeom>
        </p:spPr>
      </p:pic>
      <p:pic>
        <p:nvPicPr>
          <p:cNvPr id="20489" name="Рисунок 9" descr="3_127542528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6000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71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Дорогою добра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150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0000"/>
                </a:solidFill>
              </a:rPr>
              <a:t>16.12.12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1B6E4-EE2D-49DC-817F-95B6A6FB2678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1509" name="Рисунок 3" descr="IMG_845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003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4" descr="IMG_846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2938"/>
            <a:ext cx="5429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5" descr="IMG_84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642938"/>
            <a:ext cx="40005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Безопасный интернет</a:t>
            </a:r>
            <a:endParaRPr lang="ru-RU" dirty="0"/>
          </a:p>
        </p:txBody>
      </p:sp>
      <p:pic>
        <p:nvPicPr>
          <p:cNvPr id="22530" name="Содержимое 3" descr="DSC067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857250"/>
            <a:ext cx="3857621" cy="292894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16.12.12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45D80-D38B-496A-93F7-D8CC32DDD30A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2533" name="Рисунок 4" descr="DSC068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877"/>
            <a:ext cx="4143374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зображение 0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928670"/>
            <a:ext cx="235742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535" name="Рисунок 8" descr="Изображение 00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4357688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533</TotalTime>
  <Words>334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Отчет классного руководителя 4-Б класса Хайруллиной Ольги Петровны</vt:lpstr>
      <vt:lpstr>Направления воспитательной работы в классе</vt:lpstr>
      <vt:lpstr>Ученическое самоуправление в классе существуют сектора</vt:lpstr>
      <vt:lpstr>Со спортом дружить - здоровым быть!</vt:lpstr>
      <vt:lpstr>День учителя!</vt:lpstr>
      <vt:lpstr>Правила дорожного движения-правила жизни</vt:lpstr>
      <vt:lpstr>Слайд 7</vt:lpstr>
      <vt:lpstr>Дорогою добра</vt:lpstr>
      <vt:lpstr>Безопасный интернет</vt:lpstr>
      <vt:lpstr>«Природа-это дом в котором мы живем»</vt:lpstr>
      <vt:lpstr>Слайд 11</vt:lpstr>
      <vt:lpstr>Ребятам удалось побывать в разных уголках России за один час!!! Как? </vt:lpstr>
      <vt:lpstr>Россия</vt:lpstr>
      <vt:lpstr>Экскурсия в государственный мемориальный музей А.В.Суворова</vt:lpstr>
      <vt:lpstr>Слайд 15</vt:lpstr>
      <vt:lpstr>Новогодние поздравления!</vt:lpstr>
      <vt:lpstr>Дедушка Мороз подарки нам привез!</vt:lpstr>
      <vt:lpstr>Слайд 18</vt:lpstr>
      <vt:lpstr>Воспитательный проект «В поисках Нового года»</vt:lpstr>
      <vt:lpstr>Шутки, конкурсы, веселье - так мы празднуем Новый год!!! </vt:lpstr>
      <vt:lpstr>Родители с нами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Denisova</cp:lastModifiedBy>
  <cp:revision>66</cp:revision>
  <dcterms:created xsi:type="dcterms:W3CDTF">2013-01-12T08:27:02Z</dcterms:created>
  <dcterms:modified xsi:type="dcterms:W3CDTF">2013-01-18T07:40:30Z</dcterms:modified>
</cp:coreProperties>
</file>