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7EA81-7595-4EE0-8FC2-551DB8FF39D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67DAF42-E5C8-4679-8F91-F12A4403EFEF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художественно-эстетическое </a:t>
          </a:r>
          <a:endParaRPr lang="ru-RU" sz="3200" b="1" dirty="0"/>
        </a:p>
      </dgm:t>
    </dgm:pt>
    <dgm:pt modelId="{50CA9E5F-59F7-4F8D-9DD4-FC0B57A68629}" type="parTrans" cxnId="{2C4E5A30-8CAE-419C-A461-5FD94C3CBAF5}">
      <dgm:prSet/>
      <dgm:spPr/>
      <dgm:t>
        <a:bodyPr/>
        <a:lstStyle/>
        <a:p>
          <a:endParaRPr lang="ru-RU"/>
        </a:p>
      </dgm:t>
    </dgm:pt>
    <dgm:pt modelId="{D700C34C-7512-44E2-82A2-214B4346359F}" type="sibTrans" cxnId="{2C4E5A30-8CAE-419C-A461-5FD94C3CBAF5}">
      <dgm:prSet/>
      <dgm:spPr/>
      <dgm:t>
        <a:bodyPr/>
        <a:lstStyle/>
        <a:p>
          <a:endParaRPr lang="ru-RU"/>
        </a:p>
      </dgm:t>
    </dgm:pt>
    <dgm:pt modelId="{5A052DF0-C8AA-4329-B40D-6D9FE15B7576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гражданско-патриотическое</a:t>
          </a:r>
          <a:endParaRPr lang="ru-RU" sz="3200" b="1" dirty="0"/>
        </a:p>
      </dgm:t>
    </dgm:pt>
    <dgm:pt modelId="{16562A05-25AA-48EC-8B73-35F9C534D7E7}" type="parTrans" cxnId="{FCBA16AC-DA7A-4E02-AE17-251D9E5E54CE}">
      <dgm:prSet/>
      <dgm:spPr/>
      <dgm:t>
        <a:bodyPr/>
        <a:lstStyle/>
        <a:p>
          <a:endParaRPr lang="ru-RU"/>
        </a:p>
      </dgm:t>
    </dgm:pt>
    <dgm:pt modelId="{74E81AD8-3931-46F8-88A1-43511B38F5BA}" type="sibTrans" cxnId="{FCBA16AC-DA7A-4E02-AE17-251D9E5E54CE}">
      <dgm:prSet/>
      <dgm:spPr/>
      <dgm:t>
        <a:bodyPr/>
        <a:lstStyle/>
        <a:p>
          <a:endParaRPr lang="ru-RU"/>
        </a:p>
      </dgm:t>
    </dgm:pt>
    <dgm:pt modelId="{5D01AC34-9E36-4D6E-8355-D4AC6E1E26D1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научно-познавательное</a:t>
          </a:r>
          <a:endParaRPr lang="ru-RU" sz="3200" b="1" dirty="0"/>
        </a:p>
      </dgm:t>
    </dgm:pt>
    <dgm:pt modelId="{85A9F6BE-2EE3-4D5F-986A-A2FAC81BED77}" type="parTrans" cxnId="{C2655B52-4EE7-4620-8722-52C7F16049BE}">
      <dgm:prSet/>
      <dgm:spPr/>
      <dgm:t>
        <a:bodyPr/>
        <a:lstStyle/>
        <a:p>
          <a:endParaRPr lang="ru-RU"/>
        </a:p>
      </dgm:t>
    </dgm:pt>
    <dgm:pt modelId="{EE4D0DE0-835D-46D1-9A0F-9F2EB07AA175}" type="sibTrans" cxnId="{C2655B52-4EE7-4620-8722-52C7F16049BE}">
      <dgm:prSet/>
      <dgm:spPr/>
      <dgm:t>
        <a:bodyPr/>
        <a:lstStyle/>
        <a:p>
          <a:endParaRPr lang="ru-RU"/>
        </a:p>
      </dgm:t>
    </dgm:pt>
    <dgm:pt modelId="{ADDF506B-83BF-48AA-92E3-0600119C7FE0}">
      <dgm:prSet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спортивно-оздоровительное </a:t>
          </a:r>
        </a:p>
      </dgm:t>
    </dgm:pt>
    <dgm:pt modelId="{9470EDCC-98C5-421E-84AB-708FA7F38C23}" type="parTrans" cxnId="{EF33842D-E540-4E4A-AF45-6FAEA55355AE}">
      <dgm:prSet/>
      <dgm:spPr/>
      <dgm:t>
        <a:bodyPr/>
        <a:lstStyle/>
        <a:p>
          <a:endParaRPr lang="ru-RU"/>
        </a:p>
      </dgm:t>
    </dgm:pt>
    <dgm:pt modelId="{CCC6120D-8998-480D-A634-92B35955483D}" type="sibTrans" cxnId="{EF33842D-E540-4E4A-AF45-6FAEA55355AE}">
      <dgm:prSet/>
      <dgm:spPr/>
      <dgm:t>
        <a:bodyPr/>
        <a:lstStyle/>
        <a:p>
          <a:endParaRPr lang="ru-RU"/>
        </a:p>
      </dgm:t>
    </dgm:pt>
    <dgm:pt modelId="{4C104058-8200-481F-AB5B-31A5B2FD7990}">
      <dgm:prSet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проектная деятельность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9FDD238D-9999-4F25-BDC6-9641EA02ADBE}" type="parTrans" cxnId="{76E4A93A-8EFA-4AE1-A256-6A862FC75812}">
      <dgm:prSet/>
      <dgm:spPr/>
      <dgm:t>
        <a:bodyPr/>
        <a:lstStyle/>
        <a:p>
          <a:endParaRPr lang="ru-RU"/>
        </a:p>
      </dgm:t>
    </dgm:pt>
    <dgm:pt modelId="{87C1014C-8697-45CD-907B-0D6E3931CAF1}" type="sibTrans" cxnId="{76E4A93A-8EFA-4AE1-A256-6A862FC75812}">
      <dgm:prSet/>
      <dgm:spPr/>
      <dgm:t>
        <a:bodyPr/>
        <a:lstStyle/>
        <a:p>
          <a:endParaRPr lang="ru-RU"/>
        </a:p>
      </dgm:t>
    </dgm:pt>
    <dgm:pt modelId="{15DBFFA9-99CA-49DF-A3C0-175393FA2B43}" type="pres">
      <dgm:prSet presAssocID="{3CB7EA81-7595-4EE0-8FC2-551DB8FF39D8}" presName="compositeShape" presStyleCnt="0">
        <dgm:presLayoutVars>
          <dgm:dir/>
          <dgm:resizeHandles/>
        </dgm:presLayoutVars>
      </dgm:prSet>
      <dgm:spPr/>
    </dgm:pt>
    <dgm:pt modelId="{25142E15-CBD2-4FBA-8CC8-8050E00FD0A4}" type="pres">
      <dgm:prSet presAssocID="{3CB7EA81-7595-4EE0-8FC2-551DB8FF39D8}" presName="pyramid" presStyleLbl="node1" presStyleIdx="0" presStyleCnt="1"/>
      <dgm:spPr/>
    </dgm:pt>
    <dgm:pt modelId="{3BD779AB-AC88-4526-AFF3-8AE0EFC030E8}" type="pres">
      <dgm:prSet presAssocID="{3CB7EA81-7595-4EE0-8FC2-551DB8FF39D8}" presName="theList" presStyleCnt="0"/>
      <dgm:spPr/>
    </dgm:pt>
    <dgm:pt modelId="{458DA56B-58CC-406F-9586-DE2755A6E406}" type="pres">
      <dgm:prSet presAssocID="{367DAF42-E5C8-4679-8F91-F12A4403EFEF}" presName="aNode" presStyleLbl="fgAcc1" presStyleIdx="0" presStyleCnt="5" custScaleX="212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C0F7A-F1EB-4EE2-AB3B-5FAFE6FBE75C}" type="pres">
      <dgm:prSet presAssocID="{367DAF42-E5C8-4679-8F91-F12A4403EFEF}" presName="aSpace" presStyleCnt="0"/>
      <dgm:spPr/>
    </dgm:pt>
    <dgm:pt modelId="{C1E5DF01-2CEF-4D75-B17C-740E64370681}" type="pres">
      <dgm:prSet presAssocID="{ADDF506B-83BF-48AA-92E3-0600119C7FE0}" presName="aNode" presStyleLbl="fgAcc1" presStyleIdx="1" presStyleCnt="5" custScaleX="211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1F5B1-8E41-411D-8E91-15D3A349077D}" type="pres">
      <dgm:prSet presAssocID="{ADDF506B-83BF-48AA-92E3-0600119C7FE0}" presName="aSpace" presStyleCnt="0"/>
      <dgm:spPr/>
    </dgm:pt>
    <dgm:pt modelId="{5795E871-42C5-47A6-9BCB-04AAB4098AB6}" type="pres">
      <dgm:prSet presAssocID="{5A052DF0-C8AA-4329-B40D-6D9FE15B7576}" presName="aNode" presStyleLbl="fgAcc1" presStyleIdx="2" presStyleCnt="5" custScaleX="2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1220E-F383-43C6-A7FA-CC13F24E715E}" type="pres">
      <dgm:prSet presAssocID="{5A052DF0-C8AA-4329-B40D-6D9FE15B7576}" presName="aSpace" presStyleCnt="0"/>
      <dgm:spPr/>
    </dgm:pt>
    <dgm:pt modelId="{51D5E3BF-F697-438A-80B9-46FCC413352E}" type="pres">
      <dgm:prSet presAssocID="{5D01AC34-9E36-4D6E-8355-D4AC6E1E26D1}" presName="aNode" presStyleLbl="fgAcc1" presStyleIdx="3" presStyleCnt="5" custScaleX="2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A645A-A5FD-4DB8-997E-7C52DE868689}" type="pres">
      <dgm:prSet presAssocID="{5D01AC34-9E36-4D6E-8355-D4AC6E1E26D1}" presName="aSpace" presStyleCnt="0"/>
      <dgm:spPr/>
    </dgm:pt>
    <dgm:pt modelId="{B6753919-DF15-488A-AEEF-DFEF15A29163}" type="pres">
      <dgm:prSet presAssocID="{4C104058-8200-481F-AB5B-31A5B2FD7990}" presName="aNode" presStyleLbl="fgAcc1" presStyleIdx="4" presStyleCnt="5" custScaleX="2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DDE68-1851-4909-A4B3-C543B07DCA24}" type="pres">
      <dgm:prSet presAssocID="{4C104058-8200-481F-AB5B-31A5B2FD7990}" presName="aSpace" presStyleCnt="0"/>
      <dgm:spPr/>
    </dgm:pt>
  </dgm:ptLst>
  <dgm:cxnLst>
    <dgm:cxn modelId="{2C4E5A30-8CAE-419C-A461-5FD94C3CBAF5}" srcId="{3CB7EA81-7595-4EE0-8FC2-551DB8FF39D8}" destId="{367DAF42-E5C8-4679-8F91-F12A4403EFEF}" srcOrd="0" destOrd="0" parTransId="{50CA9E5F-59F7-4F8D-9DD4-FC0B57A68629}" sibTransId="{D700C34C-7512-44E2-82A2-214B4346359F}"/>
    <dgm:cxn modelId="{A65D7638-BCD0-4D02-8B04-922808F166E5}" type="presOf" srcId="{ADDF506B-83BF-48AA-92E3-0600119C7FE0}" destId="{C1E5DF01-2CEF-4D75-B17C-740E64370681}" srcOrd="0" destOrd="0" presId="urn:microsoft.com/office/officeart/2005/8/layout/pyramid2"/>
    <dgm:cxn modelId="{B01B992D-AAE1-4F2C-B14C-87C7A563E5CD}" type="presOf" srcId="{367DAF42-E5C8-4679-8F91-F12A4403EFEF}" destId="{458DA56B-58CC-406F-9586-DE2755A6E406}" srcOrd="0" destOrd="0" presId="urn:microsoft.com/office/officeart/2005/8/layout/pyramid2"/>
    <dgm:cxn modelId="{05A0DC48-B915-41F3-8EC9-28039BCC3E71}" type="presOf" srcId="{4C104058-8200-481F-AB5B-31A5B2FD7990}" destId="{B6753919-DF15-488A-AEEF-DFEF15A29163}" srcOrd="0" destOrd="0" presId="urn:microsoft.com/office/officeart/2005/8/layout/pyramid2"/>
    <dgm:cxn modelId="{76E4A93A-8EFA-4AE1-A256-6A862FC75812}" srcId="{3CB7EA81-7595-4EE0-8FC2-551DB8FF39D8}" destId="{4C104058-8200-481F-AB5B-31A5B2FD7990}" srcOrd="4" destOrd="0" parTransId="{9FDD238D-9999-4F25-BDC6-9641EA02ADBE}" sibTransId="{87C1014C-8697-45CD-907B-0D6E3931CAF1}"/>
    <dgm:cxn modelId="{F996A66F-E937-4B02-91BA-5B04016A3F9E}" type="presOf" srcId="{3CB7EA81-7595-4EE0-8FC2-551DB8FF39D8}" destId="{15DBFFA9-99CA-49DF-A3C0-175393FA2B43}" srcOrd="0" destOrd="0" presId="urn:microsoft.com/office/officeart/2005/8/layout/pyramid2"/>
    <dgm:cxn modelId="{C2655B52-4EE7-4620-8722-52C7F16049BE}" srcId="{3CB7EA81-7595-4EE0-8FC2-551DB8FF39D8}" destId="{5D01AC34-9E36-4D6E-8355-D4AC6E1E26D1}" srcOrd="3" destOrd="0" parTransId="{85A9F6BE-2EE3-4D5F-986A-A2FAC81BED77}" sibTransId="{EE4D0DE0-835D-46D1-9A0F-9F2EB07AA175}"/>
    <dgm:cxn modelId="{EF33842D-E540-4E4A-AF45-6FAEA55355AE}" srcId="{3CB7EA81-7595-4EE0-8FC2-551DB8FF39D8}" destId="{ADDF506B-83BF-48AA-92E3-0600119C7FE0}" srcOrd="1" destOrd="0" parTransId="{9470EDCC-98C5-421E-84AB-708FA7F38C23}" sibTransId="{CCC6120D-8998-480D-A634-92B35955483D}"/>
    <dgm:cxn modelId="{FBCE95D1-0E74-4AE5-BD82-57EF11883BE5}" type="presOf" srcId="{5D01AC34-9E36-4D6E-8355-D4AC6E1E26D1}" destId="{51D5E3BF-F697-438A-80B9-46FCC413352E}" srcOrd="0" destOrd="0" presId="urn:microsoft.com/office/officeart/2005/8/layout/pyramid2"/>
    <dgm:cxn modelId="{24FBA641-C370-4FCF-B5DD-0EFA0FD580F3}" type="presOf" srcId="{5A052DF0-C8AA-4329-B40D-6D9FE15B7576}" destId="{5795E871-42C5-47A6-9BCB-04AAB4098AB6}" srcOrd="0" destOrd="0" presId="urn:microsoft.com/office/officeart/2005/8/layout/pyramid2"/>
    <dgm:cxn modelId="{FCBA16AC-DA7A-4E02-AE17-251D9E5E54CE}" srcId="{3CB7EA81-7595-4EE0-8FC2-551DB8FF39D8}" destId="{5A052DF0-C8AA-4329-B40D-6D9FE15B7576}" srcOrd="2" destOrd="0" parTransId="{16562A05-25AA-48EC-8B73-35F9C534D7E7}" sibTransId="{74E81AD8-3931-46F8-88A1-43511B38F5BA}"/>
    <dgm:cxn modelId="{D2161B91-EE72-4DE2-BCD8-90454B61A7A8}" type="presParOf" srcId="{15DBFFA9-99CA-49DF-A3C0-175393FA2B43}" destId="{25142E15-CBD2-4FBA-8CC8-8050E00FD0A4}" srcOrd="0" destOrd="0" presId="urn:microsoft.com/office/officeart/2005/8/layout/pyramid2"/>
    <dgm:cxn modelId="{026EEB97-5902-47BF-B19B-4FF54191D8DC}" type="presParOf" srcId="{15DBFFA9-99CA-49DF-A3C0-175393FA2B43}" destId="{3BD779AB-AC88-4526-AFF3-8AE0EFC030E8}" srcOrd="1" destOrd="0" presId="urn:microsoft.com/office/officeart/2005/8/layout/pyramid2"/>
    <dgm:cxn modelId="{9C3BB447-C952-4429-9925-9A541F1D6399}" type="presParOf" srcId="{3BD779AB-AC88-4526-AFF3-8AE0EFC030E8}" destId="{458DA56B-58CC-406F-9586-DE2755A6E406}" srcOrd="0" destOrd="0" presId="urn:microsoft.com/office/officeart/2005/8/layout/pyramid2"/>
    <dgm:cxn modelId="{2587B1B8-521F-4FF9-BBC0-17ACFF1270CD}" type="presParOf" srcId="{3BD779AB-AC88-4526-AFF3-8AE0EFC030E8}" destId="{5D8C0F7A-F1EB-4EE2-AB3B-5FAFE6FBE75C}" srcOrd="1" destOrd="0" presId="urn:microsoft.com/office/officeart/2005/8/layout/pyramid2"/>
    <dgm:cxn modelId="{752ADC69-29CC-4C9C-97FA-F46100CA18EB}" type="presParOf" srcId="{3BD779AB-AC88-4526-AFF3-8AE0EFC030E8}" destId="{C1E5DF01-2CEF-4D75-B17C-740E64370681}" srcOrd="2" destOrd="0" presId="urn:microsoft.com/office/officeart/2005/8/layout/pyramid2"/>
    <dgm:cxn modelId="{7C9EE758-B826-4E81-B278-B896275435C4}" type="presParOf" srcId="{3BD779AB-AC88-4526-AFF3-8AE0EFC030E8}" destId="{9BB1F5B1-8E41-411D-8E91-15D3A349077D}" srcOrd="3" destOrd="0" presId="urn:microsoft.com/office/officeart/2005/8/layout/pyramid2"/>
    <dgm:cxn modelId="{1872AA4E-4D3E-4E07-A89A-C65F1BBBD973}" type="presParOf" srcId="{3BD779AB-AC88-4526-AFF3-8AE0EFC030E8}" destId="{5795E871-42C5-47A6-9BCB-04AAB4098AB6}" srcOrd="4" destOrd="0" presId="urn:microsoft.com/office/officeart/2005/8/layout/pyramid2"/>
    <dgm:cxn modelId="{512B7C84-A599-40DE-8AFA-3086F7DE1627}" type="presParOf" srcId="{3BD779AB-AC88-4526-AFF3-8AE0EFC030E8}" destId="{D7F1220E-F383-43C6-A7FA-CC13F24E715E}" srcOrd="5" destOrd="0" presId="urn:microsoft.com/office/officeart/2005/8/layout/pyramid2"/>
    <dgm:cxn modelId="{24819A55-A5CD-43C1-AFED-3BCC607A823A}" type="presParOf" srcId="{3BD779AB-AC88-4526-AFF3-8AE0EFC030E8}" destId="{51D5E3BF-F697-438A-80B9-46FCC413352E}" srcOrd="6" destOrd="0" presId="urn:microsoft.com/office/officeart/2005/8/layout/pyramid2"/>
    <dgm:cxn modelId="{62E9D74C-AABA-459E-B294-B06D46C58F76}" type="presParOf" srcId="{3BD779AB-AC88-4526-AFF3-8AE0EFC030E8}" destId="{C9AA645A-A5FD-4DB8-997E-7C52DE868689}" srcOrd="7" destOrd="0" presId="urn:microsoft.com/office/officeart/2005/8/layout/pyramid2"/>
    <dgm:cxn modelId="{52B938CC-30C4-4F42-A87C-55B8F9D0215E}" type="presParOf" srcId="{3BD779AB-AC88-4526-AFF3-8AE0EFC030E8}" destId="{B6753919-DF15-488A-AEEF-DFEF15A29163}" srcOrd="8" destOrd="0" presId="urn:microsoft.com/office/officeart/2005/8/layout/pyramid2"/>
    <dgm:cxn modelId="{523A584C-6A99-4E0F-AD9D-5C35A44FB202}" type="presParOf" srcId="{3BD779AB-AC88-4526-AFF3-8AE0EFC030E8}" destId="{248DDE68-1851-4909-A4B3-C543B07DCA24}" srcOrd="9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B7EA81-7595-4EE0-8FC2-551DB8FF39D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367DAF42-E5C8-4679-8F91-F12A4403EFEF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художественно-эстетическое </a:t>
          </a:r>
          <a:endParaRPr lang="ru-RU" sz="3200" b="1" dirty="0"/>
        </a:p>
      </dgm:t>
    </dgm:pt>
    <dgm:pt modelId="{50CA9E5F-59F7-4F8D-9DD4-FC0B57A68629}" type="parTrans" cxnId="{2C4E5A30-8CAE-419C-A461-5FD94C3CBAF5}">
      <dgm:prSet/>
      <dgm:spPr/>
      <dgm:t>
        <a:bodyPr/>
        <a:lstStyle/>
        <a:p>
          <a:endParaRPr lang="ru-RU"/>
        </a:p>
      </dgm:t>
    </dgm:pt>
    <dgm:pt modelId="{D700C34C-7512-44E2-82A2-214B4346359F}" type="sibTrans" cxnId="{2C4E5A30-8CAE-419C-A461-5FD94C3CBAF5}">
      <dgm:prSet/>
      <dgm:spPr/>
      <dgm:t>
        <a:bodyPr/>
        <a:lstStyle/>
        <a:p>
          <a:endParaRPr lang="ru-RU"/>
        </a:p>
      </dgm:t>
    </dgm:pt>
    <dgm:pt modelId="{5A052DF0-C8AA-4329-B40D-6D9FE15B7576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гражданско-патриотическое</a:t>
          </a:r>
          <a:endParaRPr lang="ru-RU" sz="3200" b="1" dirty="0"/>
        </a:p>
      </dgm:t>
    </dgm:pt>
    <dgm:pt modelId="{16562A05-25AA-48EC-8B73-35F9C534D7E7}" type="parTrans" cxnId="{FCBA16AC-DA7A-4E02-AE17-251D9E5E54CE}">
      <dgm:prSet/>
      <dgm:spPr/>
      <dgm:t>
        <a:bodyPr/>
        <a:lstStyle/>
        <a:p>
          <a:endParaRPr lang="ru-RU"/>
        </a:p>
      </dgm:t>
    </dgm:pt>
    <dgm:pt modelId="{74E81AD8-3931-46F8-88A1-43511B38F5BA}" type="sibTrans" cxnId="{FCBA16AC-DA7A-4E02-AE17-251D9E5E54CE}">
      <dgm:prSet/>
      <dgm:spPr/>
      <dgm:t>
        <a:bodyPr/>
        <a:lstStyle/>
        <a:p>
          <a:endParaRPr lang="ru-RU"/>
        </a:p>
      </dgm:t>
    </dgm:pt>
    <dgm:pt modelId="{5D01AC34-9E36-4D6E-8355-D4AC6E1E26D1}">
      <dgm:prSet phldrT="[Текст]"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научно-познавательное</a:t>
          </a:r>
          <a:endParaRPr lang="ru-RU" sz="3200" b="1" dirty="0"/>
        </a:p>
      </dgm:t>
    </dgm:pt>
    <dgm:pt modelId="{85A9F6BE-2EE3-4D5F-986A-A2FAC81BED77}" type="parTrans" cxnId="{C2655B52-4EE7-4620-8722-52C7F16049BE}">
      <dgm:prSet/>
      <dgm:spPr/>
      <dgm:t>
        <a:bodyPr/>
        <a:lstStyle/>
        <a:p>
          <a:endParaRPr lang="ru-RU"/>
        </a:p>
      </dgm:t>
    </dgm:pt>
    <dgm:pt modelId="{EE4D0DE0-835D-46D1-9A0F-9F2EB07AA175}" type="sibTrans" cxnId="{C2655B52-4EE7-4620-8722-52C7F16049BE}">
      <dgm:prSet/>
      <dgm:spPr/>
      <dgm:t>
        <a:bodyPr/>
        <a:lstStyle/>
        <a:p>
          <a:endParaRPr lang="ru-RU"/>
        </a:p>
      </dgm:t>
    </dgm:pt>
    <dgm:pt modelId="{ADDF506B-83BF-48AA-92E3-0600119C7FE0}">
      <dgm:prSet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спортивно-оздоровительное </a:t>
          </a:r>
        </a:p>
      </dgm:t>
    </dgm:pt>
    <dgm:pt modelId="{9470EDCC-98C5-421E-84AB-708FA7F38C23}" type="parTrans" cxnId="{EF33842D-E540-4E4A-AF45-6FAEA55355AE}">
      <dgm:prSet/>
      <dgm:spPr/>
      <dgm:t>
        <a:bodyPr/>
        <a:lstStyle/>
        <a:p>
          <a:endParaRPr lang="ru-RU"/>
        </a:p>
      </dgm:t>
    </dgm:pt>
    <dgm:pt modelId="{CCC6120D-8998-480D-A634-92B35955483D}" type="sibTrans" cxnId="{EF33842D-E540-4E4A-AF45-6FAEA55355AE}">
      <dgm:prSet/>
      <dgm:spPr/>
      <dgm:t>
        <a:bodyPr/>
        <a:lstStyle/>
        <a:p>
          <a:endParaRPr lang="ru-RU"/>
        </a:p>
      </dgm:t>
    </dgm:pt>
    <dgm:pt modelId="{4C104058-8200-481F-AB5B-31A5B2FD7990}">
      <dgm:prSet custT="1"/>
      <dgm:spPr/>
      <dgm:t>
        <a:bodyPr/>
        <a:lstStyle/>
        <a:p>
          <a:pPr algn="l"/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проектная деятельность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9FDD238D-9999-4F25-BDC6-9641EA02ADBE}" type="parTrans" cxnId="{76E4A93A-8EFA-4AE1-A256-6A862FC75812}">
      <dgm:prSet/>
      <dgm:spPr/>
      <dgm:t>
        <a:bodyPr/>
        <a:lstStyle/>
        <a:p>
          <a:endParaRPr lang="ru-RU"/>
        </a:p>
      </dgm:t>
    </dgm:pt>
    <dgm:pt modelId="{87C1014C-8697-45CD-907B-0D6E3931CAF1}" type="sibTrans" cxnId="{76E4A93A-8EFA-4AE1-A256-6A862FC75812}">
      <dgm:prSet/>
      <dgm:spPr/>
      <dgm:t>
        <a:bodyPr/>
        <a:lstStyle/>
        <a:p>
          <a:endParaRPr lang="ru-RU"/>
        </a:p>
      </dgm:t>
    </dgm:pt>
    <dgm:pt modelId="{15DBFFA9-99CA-49DF-A3C0-175393FA2B43}" type="pres">
      <dgm:prSet presAssocID="{3CB7EA81-7595-4EE0-8FC2-551DB8FF39D8}" presName="compositeShape" presStyleCnt="0">
        <dgm:presLayoutVars>
          <dgm:dir/>
          <dgm:resizeHandles/>
        </dgm:presLayoutVars>
      </dgm:prSet>
      <dgm:spPr/>
    </dgm:pt>
    <dgm:pt modelId="{25142E15-CBD2-4FBA-8CC8-8050E00FD0A4}" type="pres">
      <dgm:prSet presAssocID="{3CB7EA81-7595-4EE0-8FC2-551DB8FF39D8}" presName="pyramid" presStyleLbl="node1" presStyleIdx="0" presStyleCnt="1"/>
      <dgm:spPr/>
    </dgm:pt>
    <dgm:pt modelId="{3BD779AB-AC88-4526-AFF3-8AE0EFC030E8}" type="pres">
      <dgm:prSet presAssocID="{3CB7EA81-7595-4EE0-8FC2-551DB8FF39D8}" presName="theList" presStyleCnt="0"/>
      <dgm:spPr/>
    </dgm:pt>
    <dgm:pt modelId="{458DA56B-58CC-406F-9586-DE2755A6E406}" type="pres">
      <dgm:prSet presAssocID="{367DAF42-E5C8-4679-8F91-F12A4403EFEF}" presName="aNode" presStyleLbl="fgAcc1" presStyleIdx="0" presStyleCnt="5" custScaleX="212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8C0F7A-F1EB-4EE2-AB3B-5FAFE6FBE75C}" type="pres">
      <dgm:prSet presAssocID="{367DAF42-E5C8-4679-8F91-F12A4403EFEF}" presName="aSpace" presStyleCnt="0"/>
      <dgm:spPr/>
    </dgm:pt>
    <dgm:pt modelId="{C1E5DF01-2CEF-4D75-B17C-740E64370681}" type="pres">
      <dgm:prSet presAssocID="{ADDF506B-83BF-48AA-92E3-0600119C7FE0}" presName="aNode" presStyleLbl="fgAcc1" presStyleIdx="1" presStyleCnt="5" custScaleX="2116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B1F5B1-8E41-411D-8E91-15D3A349077D}" type="pres">
      <dgm:prSet presAssocID="{ADDF506B-83BF-48AA-92E3-0600119C7FE0}" presName="aSpace" presStyleCnt="0"/>
      <dgm:spPr/>
    </dgm:pt>
    <dgm:pt modelId="{5795E871-42C5-47A6-9BCB-04AAB4098AB6}" type="pres">
      <dgm:prSet presAssocID="{5A052DF0-C8AA-4329-B40D-6D9FE15B7576}" presName="aNode" presStyleLbl="fgAcc1" presStyleIdx="2" presStyleCnt="5" custScaleX="2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F1220E-F383-43C6-A7FA-CC13F24E715E}" type="pres">
      <dgm:prSet presAssocID="{5A052DF0-C8AA-4329-B40D-6D9FE15B7576}" presName="aSpace" presStyleCnt="0"/>
      <dgm:spPr/>
    </dgm:pt>
    <dgm:pt modelId="{51D5E3BF-F697-438A-80B9-46FCC413352E}" type="pres">
      <dgm:prSet presAssocID="{5D01AC34-9E36-4D6E-8355-D4AC6E1E26D1}" presName="aNode" presStyleLbl="fgAcc1" presStyleIdx="3" presStyleCnt="5" custScaleX="2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AA645A-A5FD-4DB8-997E-7C52DE868689}" type="pres">
      <dgm:prSet presAssocID="{5D01AC34-9E36-4D6E-8355-D4AC6E1E26D1}" presName="aSpace" presStyleCnt="0"/>
      <dgm:spPr/>
    </dgm:pt>
    <dgm:pt modelId="{B6753919-DF15-488A-AEEF-DFEF15A29163}" type="pres">
      <dgm:prSet presAssocID="{4C104058-8200-481F-AB5B-31A5B2FD7990}" presName="aNode" presStyleLbl="fgAcc1" presStyleIdx="4" presStyleCnt="5" custScaleX="212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8DDE68-1851-4909-A4B3-C543B07DCA24}" type="pres">
      <dgm:prSet presAssocID="{4C104058-8200-481F-AB5B-31A5B2FD7990}" presName="aSpace" presStyleCnt="0"/>
      <dgm:spPr/>
    </dgm:pt>
  </dgm:ptLst>
  <dgm:cxnLst>
    <dgm:cxn modelId="{2C4E5A30-8CAE-419C-A461-5FD94C3CBAF5}" srcId="{3CB7EA81-7595-4EE0-8FC2-551DB8FF39D8}" destId="{367DAF42-E5C8-4679-8F91-F12A4403EFEF}" srcOrd="0" destOrd="0" parTransId="{50CA9E5F-59F7-4F8D-9DD4-FC0B57A68629}" sibTransId="{D700C34C-7512-44E2-82A2-214B4346359F}"/>
    <dgm:cxn modelId="{76E4A93A-8EFA-4AE1-A256-6A862FC75812}" srcId="{3CB7EA81-7595-4EE0-8FC2-551DB8FF39D8}" destId="{4C104058-8200-481F-AB5B-31A5B2FD7990}" srcOrd="4" destOrd="0" parTransId="{9FDD238D-9999-4F25-BDC6-9641EA02ADBE}" sibTransId="{87C1014C-8697-45CD-907B-0D6E3931CAF1}"/>
    <dgm:cxn modelId="{B7073EE0-79EB-492C-8C12-C91FC65DDE6A}" type="presOf" srcId="{4C104058-8200-481F-AB5B-31A5B2FD7990}" destId="{B6753919-DF15-488A-AEEF-DFEF15A29163}" srcOrd="0" destOrd="0" presId="urn:microsoft.com/office/officeart/2005/8/layout/pyramid2"/>
    <dgm:cxn modelId="{C80034E5-EDBA-44C1-BF4B-D7F6628417BB}" type="presOf" srcId="{367DAF42-E5C8-4679-8F91-F12A4403EFEF}" destId="{458DA56B-58CC-406F-9586-DE2755A6E406}" srcOrd="0" destOrd="0" presId="urn:microsoft.com/office/officeart/2005/8/layout/pyramid2"/>
    <dgm:cxn modelId="{87FEB55D-6D31-4654-9E6E-0C43007BEE0A}" type="presOf" srcId="{5D01AC34-9E36-4D6E-8355-D4AC6E1E26D1}" destId="{51D5E3BF-F697-438A-80B9-46FCC413352E}" srcOrd="0" destOrd="0" presId="urn:microsoft.com/office/officeart/2005/8/layout/pyramid2"/>
    <dgm:cxn modelId="{46A81293-E516-4E93-B3C2-0BD0D75D3631}" type="presOf" srcId="{ADDF506B-83BF-48AA-92E3-0600119C7FE0}" destId="{C1E5DF01-2CEF-4D75-B17C-740E64370681}" srcOrd="0" destOrd="0" presId="urn:microsoft.com/office/officeart/2005/8/layout/pyramid2"/>
    <dgm:cxn modelId="{C2655B52-4EE7-4620-8722-52C7F16049BE}" srcId="{3CB7EA81-7595-4EE0-8FC2-551DB8FF39D8}" destId="{5D01AC34-9E36-4D6E-8355-D4AC6E1E26D1}" srcOrd="3" destOrd="0" parTransId="{85A9F6BE-2EE3-4D5F-986A-A2FAC81BED77}" sibTransId="{EE4D0DE0-835D-46D1-9A0F-9F2EB07AA175}"/>
    <dgm:cxn modelId="{EF33842D-E540-4E4A-AF45-6FAEA55355AE}" srcId="{3CB7EA81-7595-4EE0-8FC2-551DB8FF39D8}" destId="{ADDF506B-83BF-48AA-92E3-0600119C7FE0}" srcOrd="1" destOrd="0" parTransId="{9470EDCC-98C5-421E-84AB-708FA7F38C23}" sibTransId="{CCC6120D-8998-480D-A634-92B35955483D}"/>
    <dgm:cxn modelId="{30834DFF-FC26-4E2A-9F6E-ECA8E453390F}" type="presOf" srcId="{3CB7EA81-7595-4EE0-8FC2-551DB8FF39D8}" destId="{15DBFFA9-99CA-49DF-A3C0-175393FA2B43}" srcOrd="0" destOrd="0" presId="urn:microsoft.com/office/officeart/2005/8/layout/pyramid2"/>
    <dgm:cxn modelId="{3DDB52CB-EB05-4930-910E-E2B54A3702E7}" type="presOf" srcId="{5A052DF0-C8AA-4329-B40D-6D9FE15B7576}" destId="{5795E871-42C5-47A6-9BCB-04AAB4098AB6}" srcOrd="0" destOrd="0" presId="urn:microsoft.com/office/officeart/2005/8/layout/pyramid2"/>
    <dgm:cxn modelId="{FCBA16AC-DA7A-4E02-AE17-251D9E5E54CE}" srcId="{3CB7EA81-7595-4EE0-8FC2-551DB8FF39D8}" destId="{5A052DF0-C8AA-4329-B40D-6D9FE15B7576}" srcOrd="2" destOrd="0" parTransId="{16562A05-25AA-48EC-8B73-35F9C534D7E7}" sibTransId="{74E81AD8-3931-46F8-88A1-43511B38F5BA}"/>
    <dgm:cxn modelId="{E96A15A9-A970-46AA-AAB6-6654D926BD80}" type="presParOf" srcId="{15DBFFA9-99CA-49DF-A3C0-175393FA2B43}" destId="{25142E15-CBD2-4FBA-8CC8-8050E00FD0A4}" srcOrd="0" destOrd="0" presId="urn:microsoft.com/office/officeart/2005/8/layout/pyramid2"/>
    <dgm:cxn modelId="{57A32C57-07EA-443B-9B0D-3E2FE80642D8}" type="presParOf" srcId="{15DBFFA9-99CA-49DF-A3C0-175393FA2B43}" destId="{3BD779AB-AC88-4526-AFF3-8AE0EFC030E8}" srcOrd="1" destOrd="0" presId="urn:microsoft.com/office/officeart/2005/8/layout/pyramid2"/>
    <dgm:cxn modelId="{49C196E4-9ED9-4E26-8037-0A9164750F94}" type="presParOf" srcId="{3BD779AB-AC88-4526-AFF3-8AE0EFC030E8}" destId="{458DA56B-58CC-406F-9586-DE2755A6E406}" srcOrd="0" destOrd="0" presId="urn:microsoft.com/office/officeart/2005/8/layout/pyramid2"/>
    <dgm:cxn modelId="{2062D040-DE53-4FFA-B69F-E37EFA9858FE}" type="presParOf" srcId="{3BD779AB-AC88-4526-AFF3-8AE0EFC030E8}" destId="{5D8C0F7A-F1EB-4EE2-AB3B-5FAFE6FBE75C}" srcOrd="1" destOrd="0" presId="urn:microsoft.com/office/officeart/2005/8/layout/pyramid2"/>
    <dgm:cxn modelId="{13B7C888-8F47-47B1-A3FA-27C8808BD40C}" type="presParOf" srcId="{3BD779AB-AC88-4526-AFF3-8AE0EFC030E8}" destId="{C1E5DF01-2CEF-4D75-B17C-740E64370681}" srcOrd="2" destOrd="0" presId="urn:microsoft.com/office/officeart/2005/8/layout/pyramid2"/>
    <dgm:cxn modelId="{1314541E-F5A7-4A94-8950-AE3F7FE1DCDB}" type="presParOf" srcId="{3BD779AB-AC88-4526-AFF3-8AE0EFC030E8}" destId="{9BB1F5B1-8E41-411D-8E91-15D3A349077D}" srcOrd="3" destOrd="0" presId="urn:microsoft.com/office/officeart/2005/8/layout/pyramid2"/>
    <dgm:cxn modelId="{6342FFFD-1AD9-42EE-877D-D080D61407E8}" type="presParOf" srcId="{3BD779AB-AC88-4526-AFF3-8AE0EFC030E8}" destId="{5795E871-42C5-47A6-9BCB-04AAB4098AB6}" srcOrd="4" destOrd="0" presId="urn:microsoft.com/office/officeart/2005/8/layout/pyramid2"/>
    <dgm:cxn modelId="{CDCFA701-24C3-4635-B352-8FFCF8D39015}" type="presParOf" srcId="{3BD779AB-AC88-4526-AFF3-8AE0EFC030E8}" destId="{D7F1220E-F383-43C6-A7FA-CC13F24E715E}" srcOrd="5" destOrd="0" presId="urn:microsoft.com/office/officeart/2005/8/layout/pyramid2"/>
    <dgm:cxn modelId="{D9B2482B-A1A8-4597-A023-7A1A95FEA15F}" type="presParOf" srcId="{3BD779AB-AC88-4526-AFF3-8AE0EFC030E8}" destId="{51D5E3BF-F697-438A-80B9-46FCC413352E}" srcOrd="6" destOrd="0" presId="urn:microsoft.com/office/officeart/2005/8/layout/pyramid2"/>
    <dgm:cxn modelId="{CDAB2A80-1D8C-44C9-AE6D-646CED824629}" type="presParOf" srcId="{3BD779AB-AC88-4526-AFF3-8AE0EFC030E8}" destId="{C9AA645A-A5FD-4DB8-997E-7C52DE868689}" srcOrd="7" destOrd="0" presId="urn:microsoft.com/office/officeart/2005/8/layout/pyramid2"/>
    <dgm:cxn modelId="{5497CCBF-F25D-440E-AF15-AED4C0142614}" type="presParOf" srcId="{3BD779AB-AC88-4526-AFF3-8AE0EFC030E8}" destId="{B6753919-DF15-488A-AEEF-DFEF15A29163}" srcOrd="8" destOrd="0" presId="urn:microsoft.com/office/officeart/2005/8/layout/pyramid2"/>
    <dgm:cxn modelId="{AEA9E08A-594B-4FDF-945D-8CAF43214DB1}" type="presParOf" srcId="{3BD779AB-AC88-4526-AFF3-8AE0EFC030E8}" destId="{248DDE68-1851-4909-A4B3-C543B07DCA24}" srcOrd="9" destOrd="0" presId="urn:microsoft.com/office/officeart/2005/8/layout/pyramid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1FB0AD9-DCA1-4899-8E38-3DF632721B8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87962D-83B7-4CC7-80B3-0A216B73883C}">
      <dgm:prSet phldrT="[Текст]" custT="1"/>
      <dgm:spPr/>
      <dgm:t>
        <a:bodyPr/>
        <a:lstStyle/>
        <a:p>
          <a:r>
            <a:rPr lang="ru-RU" sz="3200" b="1" dirty="0" smtClean="0"/>
            <a:t>1уровень</a:t>
          </a:r>
          <a:endParaRPr lang="ru-RU" sz="3200" b="1" dirty="0"/>
        </a:p>
      </dgm:t>
    </dgm:pt>
    <dgm:pt modelId="{34B3A19E-3DD2-4F2C-87CC-FB4ED4EA321C}" type="parTrans" cxnId="{247D03EC-5BF6-4C9A-9C5B-3AA4CEB2305A}">
      <dgm:prSet/>
      <dgm:spPr/>
      <dgm:t>
        <a:bodyPr/>
        <a:lstStyle/>
        <a:p>
          <a:endParaRPr lang="ru-RU"/>
        </a:p>
      </dgm:t>
    </dgm:pt>
    <dgm:pt modelId="{464A0B3A-3DAC-43BC-A544-D739F8629A8F}" type="sibTrans" cxnId="{247D03EC-5BF6-4C9A-9C5B-3AA4CEB2305A}">
      <dgm:prSet/>
      <dgm:spPr/>
      <dgm:t>
        <a:bodyPr/>
        <a:lstStyle/>
        <a:p>
          <a:endParaRPr lang="ru-RU"/>
        </a:p>
      </dgm:t>
    </dgm:pt>
    <dgm:pt modelId="{1E78CAD8-31C9-482A-A29A-44FA502B0DA7}">
      <dgm:prSet phldrT="[Текст]" custT="1"/>
      <dgm:spPr/>
      <dgm:t>
        <a:bodyPr/>
        <a:lstStyle/>
        <a:p>
          <a:r>
            <a:rPr lang="ru-RU" sz="2400" dirty="0" smtClean="0"/>
            <a:t>школьник знает и понимает общественную жизнь</a:t>
          </a:r>
          <a:endParaRPr lang="ru-RU" sz="2400" dirty="0"/>
        </a:p>
      </dgm:t>
    </dgm:pt>
    <dgm:pt modelId="{5807E05F-9893-4B0E-9416-30EFE2953507}" type="parTrans" cxnId="{3E91C334-B895-4DD2-8C1D-6C4E38521FFA}">
      <dgm:prSet/>
      <dgm:spPr/>
      <dgm:t>
        <a:bodyPr/>
        <a:lstStyle/>
        <a:p>
          <a:endParaRPr lang="ru-RU"/>
        </a:p>
      </dgm:t>
    </dgm:pt>
    <dgm:pt modelId="{EA51BEA3-7912-402E-92CC-9F9384B20DE5}" type="sibTrans" cxnId="{3E91C334-B895-4DD2-8C1D-6C4E38521FFA}">
      <dgm:prSet/>
      <dgm:spPr/>
      <dgm:t>
        <a:bodyPr/>
        <a:lstStyle/>
        <a:p>
          <a:endParaRPr lang="ru-RU"/>
        </a:p>
      </dgm:t>
    </dgm:pt>
    <dgm:pt modelId="{2C36C2F2-4DE3-4F1F-8804-E1452B8C850F}">
      <dgm:prSet phldrT="[Текст]" custT="1"/>
      <dgm:spPr/>
      <dgm:t>
        <a:bodyPr/>
        <a:lstStyle/>
        <a:p>
          <a:r>
            <a:rPr lang="ru-RU" sz="3200" b="1" dirty="0" smtClean="0"/>
            <a:t>2уровень</a:t>
          </a:r>
          <a:endParaRPr lang="ru-RU" sz="3200" b="1" dirty="0"/>
        </a:p>
      </dgm:t>
    </dgm:pt>
    <dgm:pt modelId="{37F0DD93-9776-4A3A-8546-C6931AC006CD}" type="parTrans" cxnId="{89D81DFF-2A28-4084-A191-F0A63F3B356E}">
      <dgm:prSet/>
      <dgm:spPr/>
      <dgm:t>
        <a:bodyPr/>
        <a:lstStyle/>
        <a:p>
          <a:endParaRPr lang="ru-RU"/>
        </a:p>
      </dgm:t>
    </dgm:pt>
    <dgm:pt modelId="{2F35E716-CA78-4664-BB67-436353CF202A}" type="sibTrans" cxnId="{89D81DFF-2A28-4084-A191-F0A63F3B356E}">
      <dgm:prSet/>
      <dgm:spPr/>
      <dgm:t>
        <a:bodyPr/>
        <a:lstStyle/>
        <a:p>
          <a:endParaRPr lang="ru-RU"/>
        </a:p>
      </dgm:t>
    </dgm:pt>
    <dgm:pt modelId="{8912768E-1C90-4814-9F71-1DAE03212D85}">
      <dgm:prSet phldrT="[Текст]" custT="1"/>
      <dgm:spPr/>
      <dgm:t>
        <a:bodyPr/>
        <a:lstStyle/>
        <a:p>
          <a:r>
            <a:rPr lang="ru-RU" sz="2400" dirty="0" smtClean="0"/>
            <a:t>школьник ценит общественную жизнь </a:t>
          </a:r>
          <a:endParaRPr lang="ru-RU" sz="2400" dirty="0"/>
        </a:p>
      </dgm:t>
    </dgm:pt>
    <dgm:pt modelId="{F632889A-AE46-443E-AE9C-DB8EBCF31A43}" type="parTrans" cxnId="{A19E583F-22C2-4A82-B13E-51069486A3C1}">
      <dgm:prSet/>
      <dgm:spPr/>
      <dgm:t>
        <a:bodyPr/>
        <a:lstStyle/>
        <a:p>
          <a:endParaRPr lang="ru-RU"/>
        </a:p>
      </dgm:t>
    </dgm:pt>
    <dgm:pt modelId="{7FDC5554-7A9F-4FEA-8E51-8C9DDB0ADB86}" type="sibTrans" cxnId="{A19E583F-22C2-4A82-B13E-51069486A3C1}">
      <dgm:prSet/>
      <dgm:spPr/>
      <dgm:t>
        <a:bodyPr/>
        <a:lstStyle/>
        <a:p>
          <a:endParaRPr lang="ru-RU"/>
        </a:p>
      </dgm:t>
    </dgm:pt>
    <dgm:pt modelId="{3B8DB564-344E-41C1-A36D-353013D6AD8E}">
      <dgm:prSet phldrT="[Текст]" custT="1"/>
      <dgm:spPr/>
      <dgm:t>
        <a:bodyPr/>
        <a:lstStyle/>
        <a:p>
          <a:r>
            <a:rPr lang="ru-RU" sz="3200" b="1" dirty="0" smtClean="0"/>
            <a:t>3уровень</a:t>
          </a:r>
          <a:endParaRPr lang="ru-RU" sz="3200" b="1" dirty="0"/>
        </a:p>
      </dgm:t>
    </dgm:pt>
    <dgm:pt modelId="{6428FFA0-82AC-442D-8C5E-55CF6393EE8C}" type="parTrans" cxnId="{4CD1DA5F-CC35-46C0-B555-24E2BD5FD591}">
      <dgm:prSet/>
      <dgm:spPr/>
      <dgm:t>
        <a:bodyPr/>
        <a:lstStyle/>
        <a:p>
          <a:endParaRPr lang="ru-RU"/>
        </a:p>
      </dgm:t>
    </dgm:pt>
    <dgm:pt modelId="{29FBFE96-D1A6-4FFB-A82C-DBB7470488DF}" type="sibTrans" cxnId="{4CD1DA5F-CC35-46C0-B555-24E2BD5FD591}">
      <dgm:prSet/>
      <dgm:spPr/>
      <dgm:t>
        <a:bodyPr/>
        <a:lstStyle/>
        <a:p>
          <a:endParaRPr lang="ru-RU"/>
        </a:p>
      </dgm:t>
    </dgm:pt>
    <dgm:pt modelId="{24DF2A55-ACBF-4186-BCBF-E9CCCA8E4E20}">
      <dgm:prSet phldrT="[Текст]" custT="1"/>
      <dgm:spPr/>
      <dgm:t>
        <a:bodyPr/>
        <a:lstStyle/>
        <a:p>
          <a:r>
            <a:rPr lang="ru-RU" sz="2400" dirty="0" smtClean="0"/>
            <a:t>школьник </a:t>
          </a:r>
          <a:r>
            <a:rPr lang="ru-RU" sz="2400" dirty="0" err="1" smtClean="0"/>
            <a:t>самостоятель-но</a:t>
          </a:r>
          <a:r>
            <a:rPr lang="ru-RU" sz="2400" dirty="0" smtClean="0"/>
            <a:t> действует в </a:t>
          </a:r>
          <a:r>
            <a:rPr lang="ru-RU" sz="2400" dirty="0" err="1" smtClean="0"/>
            <a:t>обществен-ной</a:t>
          </a:r>
          <a:r>
            <a:rPr lang="ru-RU" sz="2400" dirty="0" smtClean="0"/>
            <a:t> жизни </a:t>
          </a:r>
          <a:endParaRPr lang="ru-RU" sz="2400" dirty="0"/>
        </a:p>
      </dgm:t>
    </dgm:pt>
    <dgm:pt modelId="{CD0434CB-07AE-4AF2-8328-2A6F4ACBAD59}" type="parTrans" cxnId="{21C8C6B6-F767-4523-A691-1100546D675A}">
      <dgm:prSet/>
      <dgm:spPr/>
      <dgm:t>
        <a:bodyPr/>
        <a:lstStyle/>
        <a:p>
          <a:endParaRPr lang="ru-RU"/>
        </a:p>
      </dgm:t>
    </dgm:pt>
    <dgm:pt modelId="{B61531A2-885F-4BA7-A607-6436E0853300}" type="sibTrans" cxnId="{21C8C6B6-F767-4523-A691-1100546D675A}">
      <dgm:prSet/>
      <dgm:spPr/>
      <dgm:t>
        <a:bodyPr/>
        <a:lstStyle/>
        <a:p>
          <a:endParaRPr lang="ru-RU"/>
        </a:p>
      </dgm:t>
    </dgm:pt>
    <dgm:pt modelId="{3D174C6F-6902-4660-BF8B-E4441EA797FA}" type="pres">
      <dgm:prSet presAssocID="{A1FB0AD9-DCA1-4899-8E38-3DF632721B8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2BD2E3-5C5B-4F24-B41F-1467B0841D69}" type="pres">
      <dgm:prSet presAssocID="{B687962D-83B7-4CC7-80B3-0A216B73883C}" presName="composite" presStyleCnt="0"/>
      <dgm:spPr/>
    </dgm:pt>
    <dgm:pt modelId="{8F04FD4F-D0ED-4951-8B1E-306B81EB65BF}" type="pres">
      <dgm:prSet presAssocID="{B687962D-83B7-4CC7-80B3-0A216B73883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4758A5-EBE5-42DE-8B03-CB8167C8954F}" type="pres">
      <dgm:prSet presAssocID="{B687962D-83B7-4CC7-80B3-0A216B73883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4C288-D639-4115-BA54-ABA3FD456728}" type="pres">
      <dgm:prSet presAssocID="{464A0B3A-3DAC-43BC-A544-D739F8629A8F}" presName="space" presStyleCnt="0"/>
      <dgm:spPr/>
    </dgm:pt>
    <dgm:pt modelId="{A561C9B7-79A3-4A44-A462-0E447DF9B3AA}" type="pres">
      <dgm:prSet presAssocID="{2C36C2F2-4DE3-4F1F-8804-E1452B8C850F}" presName="composite" presStyleCnt="0"/>
      <dgm:spPr/>
    </dgm:pt>
    <dgm:pt modelId="{6F2CA564-31AA-4C6C-A2BF-0D5F5EF71F68}" type="pres">
      <dgm:prSet presAssocID="{2C36C2F2-4DE3-4F1F-8804-E1452B8C850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368C8-7023-453E-934C-535844485669}" type="pres">
      <dgm:prSet presAssocID="{2C36C2F2-4DE3-4F1F-8804-E1452B8C850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A87A4B-02CE-47F6-ABC4-7570FEF5A3CB}" type="pres">
      <dgm:prSet presAssocID="{2F35E716-CA78-4664-BB67-436353CF202A}" presName="space" presStyleCnt="0"/>
      <dgm:spPr/>
    </dgm:pt>
    <dgm:pt modelId="{BFD5794F-BAAF-4B3A-8B04-4B12438DAA81}" type="pres">
      <dgm:prSet presAssocID="{3B8DB564-344E-41C1-A36D-353013D6AD8E}" presName="composite" presStyleCnt="0"/>
      <dgm:spPr/>
    </dgm:pt>
    <dgm:pt modelId="{A247BF14-381C-44A5-89C3-7D90324DD561}" type="pres">
      <dgm:prSet presAssocID="{3B8DB564-344E-41C1-A36D-353013D6AD8E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EEA9F-77AF-4289-928D-B5AACDC00813}" type="pres">
      <dgm:prSet presAssocID="{3B8DB564-344E-41C1-A36D-353013D6AD8E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9E583F-22C2-4A82-B13E-51069486A3C1}" srcId="{2C36C2F2-4DE3-4F1F-8804-E1452B8C850F}" destId="{8912768E-1C90-4814-9F71-1DAE03212D85}" srcOrd="0" destOrd="0" parTransId="{F632889A-AE46-443E-AE9C-DB8EBCF31A43}" sibTransId="{7FDC5554-7A9F-4FEA-8E51-8C9DDB0ADB86}"/>
    <dgm:cxn modelId="{201D4863-005D-4BD6-B960-BBA1877B441A}" type="presOf" srcId="{1E78CAD8-31C9-482A-A29A-44FA502B0DA7}" destId="{0D4758A5-EBE5-42DE-8B03-CB8167C8954F}" srcOrd="0" destOrd="0" presId="urn:microsoft.com/office/officeart/2005/8/layout/hList1"/>
    <dgm:cxn modelId="{9B909D5B-D303-46EF-BFA5-D35EFC27BC3E}" type="presOf" srcId="{3B8DB564-344E-41C1-A36D-353013D6AD8E}" destId="{A247BF14-381C-44A5-89C3-7D90324DD561}" srcOrd="0" destOrd="0" presId="urn:microsoft.com/office/officeart/2005/8/layout/hList1"/>
    <dgm:cxn modelId="{331E073F-C271-4A93-A54E-E8555EBBF476}" type="presOf" srcId="{24DF2A55-ACBF-4186-BCBF-E9CCCA8E4E20}" destId="{CA5EEA9F-77AF-4289-928D-B5AACDC00813}" srcOrd="0" destOrd="0" presId="urn:microsoft.com/office/officeart/2005/8/layout/hList1"/>
    <dgm:cxn modelId="{E4122AD6-EEDA-4BA6-AD6A-D2589F85F055}" type="presOf" srcId="{8912768E-1C90-4814-9F71-1DAE03212D85}" destId="{2EC368C8-7023-453E-934C-535844485669}" srcOrd="0" destOrd="0" presId="urn:microsoft.com/office/officeart/2005/8/layout/hList1"/>
    <dgm:cxn modelId="{90D55059-85BD-499F-A5F9-F9F167D9F667}" type="presOf" srcId="{A1FB0AD9-DCA1-4899-8E38-3DF632721B85}" destId="{3D174C6F-6902-4660-BF8B-E4441EA797FA}" srcOrd="0" destOrd="0" presId="urn:microsoft.com/office/officeart/2005/8/layout/hList1"/>
    <dgm:cxn modelId="{21C8C6B6-F767-4523-A691-1100546D675A}" srcId="{3B8DB564-344E-41C1-A36D-353013D6AD8E}" destId="{24DF2A55-ACBF-4186-BCBF-E9CCCA8E4E20}" srcOrd="0" destOrd="0" parTransId="{CD0434CB-07AE-4AF2-8328-2A6F4ACBAD59}" sibTransId="{B61531A2-885F-4BA7-A607-6436E0853300}"/>
    <dgm:cxn modelId="{247D03EC-5BF6-4C9A-9C5B-3AA4CEB2305A}" srcId="{A1FB0AD9-DCA1-4899-8E38-3DF632721B85}" destId="{B687962D-83B7-4CC7-80B3-0A216B73883C}" srcOrd="0" destOrd="0" parTransId="{34B3A19E-3DD2-4F2C-87CC-FB4ED4EA321C}" sibTransId="{464A0B3A-3DAC-43BC-A544-D739F8629A8F}"/>
    <dgm:cxn modelId="{89D81DFF-2A28-4084-A191-F0A63F3B356E}" srcId="{A1FB0AD9-DCA1-4899-8E38-3DF632721B85}" destId="{2C36C2F2-4DE3-4F1F-8804-E1452B8C850F}" srcOrd="1" destOrd="0" parTransId="{37F0DD93-9776-4A3A-8546-C6931AC006CD}" sibTransId="{2F35E716-CA78-4664-BB67-436353CF202A}"/>
    <dgm:cxn modelId="{3E91C334-B895-4DD2-8C1D-6C4E38521FFA}" srcId="{B687962D-83B7-4CC7-80B3-0A216B73883C}" destId="{1E78CAD8-31C9-482A-A29A-44FA502B0DA7}" srcOrd="0" destOrd="0" parTransId="{5807E05F-9893-4B0E-9416-30EFE2953507}" sibTransId="{EA51BEA3-7912-402E-92CC-9F9384B20DE5}"/>
    <dgm:cxn modelId="{BBD82643-C0BB-434B-B00B-80DFA7F8525F}" type="presOf" srcId="{B687962D-83B7-4CC7-80B3-0A216B73883C}" destId="{8F04FD4F-D0ED-4951-8B1E-306B81EB65BF}" srcOrd="0" destOrd="0" presId="urn:microsoft.com/office/officeart/2005/8/layout/hList1"/>
    <dgm:cxn modelId="{4560874C-119A-4159-9E50-40F4F10D2802}" type="presOf" srcId="{2C36C2F2-4DE3-4F1F-8804-E1452B8C850F}" destId="{6F2CA564-31AA-4C6C-A2BF-0D5F5EF71F68}" srcOrd="0" destOrd="0" presId="urn:microsoft.com/office/officeart/2005/8/layout/hList1"/>
    <dgm:cxn modelId="{4CD1DA5F-CC35-46C0-B555-24E2BD5FD591}" srcId="{A1FB0AD9-DCA1-4899-8E38-3DF632721B85}" destId="{3B8DB564-344E-41C1-A36D-353013D6AD8E}" srcOrd="2" destOrd="0" parTransId="{6428FFA0-82AC-442D-8C5E-55CF6393EE8C}" sibTransId="{29FBFE96-D1A6-4FFB-A82C-DBB7470488DF}"/>
    <dgm:cxn modelId="{5DF001AC-EE1E-482D-B9B7-377359627A91}" type="presParOf" srcId="{3D174C6F-6902-4660-BF8B-E4441EA797FA}" destId="{332BD2E3-5C5B-4F24-B41F-1467B0841D69}" srcOrd="0" destOrd="0" presId="urn:microsoft.com/office/officeart/2005/8/layout/hList1"/>
    <dgm:cxn modelId="{C743A5F9-DEE5-4225-BA60-B9244C415547}" type="presParOf" srcId="{332BD2E3-5C5B-4F24-B41F-1467B0841D69}" destId="{8F04FD4F-D0ED-4951-8B1E-306B81EB65BF}" srcOrd="0" destOrd="0" presId="urn:microsoft.com/office/officeart/2005/8/layout/hList1"/>
    <dgm:cxn modelId="{D6CD404B-2FEF-4FB8-BFB0-9C54C081C30D}" type="presParOf" srcId="{332BD2E3-5C5B-4F24-B41F-1467B0841D69}" destId="{0D4758A5-EBE5-42DE-8B03-CB8167C8954F}" srcOrd="1" destOrd="0" presId="urn:microsoft.com/office/officeart/2005/8/layout/hList1"/>
    <dgm:cxn modelId="{99E6F7AE-C195-4C9C-AE98-660842DC7CB1}" type="presParOf" srcId="{3D174C6F-6902-4660-BF8B-E4441EA797FA}" destId="{8BA4C288-D639-4115-BA54-ABA3FD456728}" srcOrd="1" destOrd="0" presId="urn:microsoft.com/office/officeart/2005/8/layout/hList1"/>
    <dgm:cxn modelId="{1416B64E-49B9-48C4-84A6-28DACB9D858B}" type="presParOf" srcId="{3D174C6F-6902-4660-BF8B-E4441EA797FA}" destId="{A561C9B7-79A3-4A44-A462-0E447DF9B3AA}" srcOrd="2" destOrd="0" presId="urn:microsoft.com/office/officeart/2005/8/layout/hList1"/>
    <dgm:cxn modelId="{8E74F509-4892-4A8F-BC6E-FFCC130650AA}" type="presParOf" srcId="{A561C9B7-79A3-4A44-A462-0E447DF9B3AA}" destId="{6F2CA564-31AA-4C6C-A2BF-0D5F5EF71F68}" srcOrd="0" destOrd="0" presId="urn:microsoft.com/office/officeart/2005/8/layout/hList1"/>
    <dgm:cxn modelId="{52E7BAA9-8056-48F7-9CB3-1D8E81BA91A1}" type="presParOf" srcId="{A561C9B7-79A3-4A44-A462-0E447DF9B3AA}" destId="{2EC368C8-7023-453E-934C-535844485669}" srcOrd="1" destOrd="0" presId="urn:microsoft.com/office/officeart/2005/8/layout/hList1"/>
    <dgm:cxn modelId="{75237B3F-5F50-4FAE-ADC8-833DCBEAB95D}" type="presParOf" srcId="{3D174C6F-6902-4660-BF8B-E4441EA797FA}" destId="{74A87A4B-02CE-47F6-ABC4-7570FEF5A3CB}" srcOrd="3" destOrd="0" presId="urn:microsoft.com/office/officeart/2005/8/layout/hList1"/>
    <dgm:cxn modelId="{37043175-12AC-498D-B0D7-37011AAEA862}" type="presParOf" srcId="{3D174C6F-6902-4660-BF8B-E4441EA797FA}" destId="{BFD5794F-BAAF-4B3A-8B04-4B12438DAA81}" srcOrd="4" destOrd="0" presId="urn:microsoft.com/office/officeart/2005/8/layout/hList1"/>
    <dgm:cxn modelId="{15D0841B-345F-469F-AA75-632C86D05CB6}" type="presParOf" srcId="{BFD5794F-BAAF-4B3A-8B04-4B12438DAA81}" destId="{A247BF14-381C-44A5-89C3-7D90324DD561}" srcOrd="0" destOrd="0" presId="urn:microsoft.com/office/officeart/2005/8/layout/hList1"/>
    <dgm:cxn modelId="{4F23194B-54B2-442C-AF4E-9DF827414079}" type="presParOf" srcId="{BFD5794F-BAAF-4B3A-8B04-4B12438DAA81}" destId="{CA5EEA9F-77AF-4289-928D-B5AACDC00813}" srcOrd="1" destOrd="0" presId="urn:microsoft.com/office/officeart/2005/8/layout/h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g1.liveinternet.ru/images/attach/c/2/64/201/64201674_1284872765_02.pn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yuri-oshmarov.ucoz.ru/fgos/study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ir-zhi.ru/teachers/fgos-noo/vneurochnay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внеурочной деятельности школьников в рамках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00600" y="3352800"/>
            <a:ext cx="4114800" cy="21336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Литвиненко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Ольга Петровна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начальных классов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МБОУ ООШ № 269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2290" name="Picture 2" descr="Картинка 1 из 1077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438400"/>
            <a:ext cx="40767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Уровни результатов внеурочной деятельности: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Диагностика эффективности внеурочной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Цель: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выяснить,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ли 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какой                                              степени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воспитывающими  те виды внеурочной деятельности, которыми занят школьник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Картинка 132 из 1077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6600" y="3352800"/>
            <a:ext cx="3947156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Внеурочная деятельность (картинки)</a:t>
            </a:r>
            <a:r>
              <a:rPr lang="en-US" dirty="0" smtClean="0">
                <a:hlinkClick r:id="rId2"/>
              </a:rPr>
              <a:t> </a:t>
            </a:r>
            <a:endParaRPr lang="ru-RU" dirty="0" smtClean="0">
              <a:hlinkClick r:id="rId2"/>
            </a:endParaRPr>
          </a:p>
          <a:p>
            <a:pPr>
              <a:buNone/>
            </a:pPr>
            <a:r>
              <a:rPr lang="ru-RU" dirty="0" smtClean="0">
                <a:hlinkClick r:id="rId2"/>
              </a:rPr>
              <a:t>  </a:t>
            </a:r>
            <a:r>
              <a:rPr lang="en-US" dirty="0" smtClean="0">
                <a:hlinkClick r:id="rId2"/>
              </a:rPr>
              <a:t>ir-zhi.ru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/>
              <a:t>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49831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благоприятную адаптацию ребенка в школе;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оптимизировать учебную нагрузку обучающихся;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улучшить условия для развития ребенка; </a:t>
            </a:r>
          </a:p>
          <a:p>
            <a:pPr>
              <a:lnSpc>
                <a:spcPct val="11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учесть возрастные и индивидуальные особенности обучающихся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Принципы организации внеурочной деятельности: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соответствие возрастным особенностям обучающихся, преемственность с технологиями учебной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традиции и положительный опыт организации внеурочной деятельности;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опора на ценности воспитательной системы школы;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свободный выбор на основе личных интересов и склонностей ребенка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Типы организационных моделей внеурочной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дополнительного образования;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модель «школы полного дня»;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оптимизационная модель;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инновационно- образовательная модель;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интегрированная модель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</a:t>
            </a:r>
            <a:br>
              <a:rPr lang="ru-RU" b="1" dirty="0" smtClean="0"/>
            </a:br>
            <a:r>
              <a:rPr lang="ru-RU" b="1" dirty="0" smtClean="0"/>
              <a:t>внеурочной деятельности: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Реализация внеурочной деятельности: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81000" y="2057400"/>
          <a:ext cx="8229600" cy="2654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класс/учитель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кол-во часов в неделю </a:t>
                      </a:r>
                    </a:p>
                    <a:p>
                      <a:pPr algn="ctr"/>
                      <a:r>
                        <a:rPr lang="ru-RU" sz="2400" i="1" dirty="0" smtClean="0"/>
                        <a:t>(в среднем  на 1 уч-ся)</a:t>
                      </a:r>
                      <a:endParaRPr lang="ru-RU" sz="24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80"/>
                        </a:lnSpc>
                      </a:pPr>
                      <a:r>
                        <a:rPr lang="ru-RU" sz="2400" b="1" dirty="0" smtClean="0"/>
                        <a:t> 7ч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7,3ч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</a:t>
                      </a:r>
                      <a:r>
                        <a:rPr lang="ru-RU" sz="2400" b="1" dirty="0" smtClean="0"/>
                        <a:t> 10,2ч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8,4 ч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77800"/>
          <a:ext cx="88392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1262742"/>
                <a:gridCol w="2525486"/>
                <a:gridCol w="2841172"/>
              </a:tblGrid>
              <a:tr h="36025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Учреждение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Программа</a:t>
                      </a:r>
                      <a:endParaRPr lang="ru-RU" dirty="0"/>
                    </a:p>
                  </a:txBody>
                  <a:tcPr/>
                </a:tc>
              </a:tr>
              <a:tr h="8882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Спортивно-оздоровительное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сеция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футбол, бокс, беговые лыжи, горные лыжи,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гимнастика 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7761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Художественно-эстетическое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«Духовное наследие»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«Необыкновенный мир оригами»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«Радуга творчества»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«Рисование»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«Мягкая игрушка»</a:t>
                      </a:r>
                    </a:p>
                  </a:txBody>
                  <a:tcPr/>
                </a:tc>
              </a:tr>
              <a:tr h="6218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Научно-познавательное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кружок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«Английский без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ошибок»</a:t>
                      </a:r>
                    </a:p>
                  </a:txBody>
                  <a:tcPr/>
                </a:tc>
              </a:tr>
              <a:tr h="621807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кружок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«Я  -исследователь»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82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Гражданско-патриотическое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социально-значимых мероприятий</a:t>
                      </a: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обучающихся 1-х классов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 введения ФГОС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54784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Общественно -полезное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План мероприятий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реализации гражданско-патриотического направления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1-х  классах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рамках  введения ФГОС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Воспитательный результат внеурочной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непосредственное духовно-нравственное приобретение ребёнка благодаря его участию в том или ином виде деятельности.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Воспитательный эффект внеурочной деятельности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влияние (последствие) того или иного духовно-нравственного приобретения на процесс развития личности ребёнка.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Направления </a:t>
            </a:r>
            <a:br>
              <a:rPr lang="ru-RU" b="1" dirty="0" smtClean="0"/>
            </a:br>
            <a:r>
              <a:rPr lang="ru-RU" b="1" dirty="0" smtClean="0"/>
              <a:t>внеурочной деятельности: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306</Words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Организация внеурочной деятельности школьников в рамках ФГОС </vt:lpstr>
      <vt:lpstr>Задачи:</vt:lpstr>
      <vt:lpstr>Принципы организации внеурочной деятельности:</vt:lpstr>
      <vt:lpstr>Типы организационных моделей внеурочной деятельности:</vt:lpstr>
      <vt:lpstr>Направления  внеурочной деятельности:</vt:lpstr>
      <vt:lpstr>Реализация внеурочной деятельности:</vt:lpstr>
      <vt:lpstr>Слайд 7</vt:lpstr>
      <vt:lpstr>Слайд 8</vt:lpstr>
      <vt:lpstr>Направления  внеурочной деятельности:</vt:lpstr>
      <vt:lpstr>Уровни результатов внеурочной деятельности:</vt:lpstr>
      <vt:lpstr> Диагностика эффективности внеурочной деятельности 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внеурочной деятельности школьников в рамках ФГОС </dc:title>
  <cp:lastModifiedBy>Ольга</cp:lastModifiedBy>
  <cp:revision>22</cp:revision>
  <dcterms:modified xsi:type="dcterms:W3CDTF">2012-03-14T19:52:43Z</dcterms:modified>
</cp:coreProperties>
</file>