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08E7A-2496-4F7F-AE78-CF256C60BEC5}" type="datetimeFigureOut">
              <a:rPr lang="ru-RU" smtClean="0"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ABB7-6FFD-4891-A704-42633780B9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71802" y="1285860"/>
            <a:ext cx="591033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АТЫ – БАТЫ  </a:t>
            </a:r>
          </a:p>
          <a:p>
            <a:pPr algn="ctr"/>
            <a:r>
              <a:rPr lang="ru-RU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</a:t>
            </a:r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  СОЛДАТЫ</a:t>
            </a:r>
            <a:endParaRPr lang="ru-RU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Рисунок 6" descr="защитни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71546"/>
            <a:ext cx="2398980" cy="2105013"/>
          </a:xfrm>
          <a:prstGeom prst="rect">
            <a:avLst/>
          </a:prstGeom>
        </p:spPr>
      </p:pic>
      <p:pic>
        <p:nvPicPr>
          <p:cNvPr id="10" name="Рисунок 9" descr="танкист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3714752"/>
            <a:ext cx="4643470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1571612"/>
            <a:ext cx="414132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F243E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Дуют ветры в феврале,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Воют в трубах звонко,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Змейкой мчится по земле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Лёгкая позёмка.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Поднимаясь, мчатся вдаль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Самолётов звенья.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Это празднует февраль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Армии рождение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F243E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солдат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643050"/>
            <a:ext cx="2428892" cy="29046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000108"/>
            <a:ext cx="43608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Кто в русской армии герой?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Понятно без подсказки,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А если нет, то наш совет –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Читайте на ночь сказки.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Кто суп варил из топора,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Чертей не раз морочил.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Такого жара им давал,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Проверьте, кто захочет</a:t>
            </a:r>
            <a:endParaRPr lang="ru-RU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Рисунок 4" descr="солдат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000108"/>
            <a:ext cx="2379447" cy="3486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214422"/>
          <a:ext cx="8143932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657"/>
                <a:gridCol w="4103275"/>
              </a:tblGrid>
              <a:tr h="4143404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Тише едешь ... 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Под  лежачий  камень…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Без труда  не вынешь…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Делу  время…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Любишь кататься 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Дружно за мир стоять..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Кому  мир  не дорог…</a:t>
                      </a:r>
                    </a:p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000082"/>
                        </a:gs>
                        <a:gs pos="30000">
                          <a:srgbClr val="66008F"/>
                        </a:gs>
                        <a:gs pos="64999">
                          <a:srgbClr val="BA0066"/>
                        </a:gs>
                        <a:gs pos="89999">
                          <a:srgbClr val="FF0000"/>
                        </a:gs>
                        <a:gs pos="100000">
                          <a:srgbClr val="FF8200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 тот  и нам  ворог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 войне не бывать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потехе час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дальше будешь</a:t>
                      </a:r>
                      <a:endParaRPr lang="ru-RU" sz="1050" dirty="0" smtClean="0">
                        <a:solidFill>
                          <a:srgbClr val="FFFF00"/>
                        </a:solidFill>
                        <a:latin typeface="Arial" pitchFamily="34" charset="0"/>
                      </a:endParaRPr>
                    </a:p>
                    <a:p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вода</a:t>
                      </a:r>
                      <a:r>
                        <a:rPr lang="ru-RU" i="1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не течёт</a:t>
                      </a:r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рыбку из пруда</a:t>
                      </a:r>
                    </a:p>
                    <a:p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люби  и саночки возить</a:t>
                      </a:r>
                      <a:endParaRPr lang="ru-RU" i="1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000082"/>
                        </a:gs>
                        <a:gs pos="30000">
                          <a:srgbClr val="66008F"/>
                        </a:gs>
                        <a:gs pos="64999">
                          <a:srgbClr val="BA0066"/>
                        </a:gs>
                        <a:gs pos="89999">
                          <a:srgbClr val="FF0000"/>
                        </a:gs>
                        <a:gs pos="100000">
                          <a:srgbClr val="FF8200"/>
                        </a:gs>
                      </a:gsLst>
                      <a:lin ang="81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214422"/>
          <a:ext cx="814393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657"/>
                <a:gridCol w="4103275"/>
              </a:tblGrid>
              <a:tr h="4143404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Тише едешь ... 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Под  лежачий  камень…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Без труда  не вынешь…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Делу  время…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Любишь кататься …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Дружно за мир стоять..</a:t>
                      </a:r>
                    </a:p>
                    <a:p>
                      <a:endParaRPr lang="ru-RU" sz="1800" i="1" dirty="0" smtClean="0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Кому  мир  не дорог…</a:t>
                      </a:r>
                    </a:p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000082"/>
                        </a:gs>
                        <a:gs pos="30000">
                          <a:srgbClr val="66008F"/>
                        </a:gs>
                        <a:gs pos="64999">
                          <a:srgbClr val="BA0066"/>
                        </a:gs>
                        <a:gs pos="89999">
                          <a:srgbClr val="FF0000"/>
                        </a:gs>
                        <a:gs pos="100000">
                          <a:srgbClr val="FF8200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дальше будешь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вода</a:t>
                      </a:r>
                      <a:r>
                        <a:rPr lang="ru-RU" i="1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не течёт</a:t>
                      </a: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рыбку из пруда</a:t>
                      </a: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i="1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потехе час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люби  и саночки вози</a:t>
                      </a:r>
                      <a:endParaRPr lang="ru-RU" sz="1800" i="1" dirty="0" smtClean="0">
                        <a:solidFill>
                          <a:srgbClr val="FFFF00"/>
                        </a:solidFill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                   </a:t>
                      </a:r>
                      <a:endParaRPr lang="ru-RU" sz="1050" dirty="0" smtClean="0">
                        <a:solidFill>
                          <a:srgbClr val="FFFF00"/>
                        </a:solidFill>
                        <a:latin typeface="Arial" pitchFamily="34" charset="0"/>
                      </a:endParaRPr>
                    </a:p>
                    <a:p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  войне не бывать</a:t>
                      </a:r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  <a:p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т</a:t>
                      </a:r>
                      <a:r>
                        <a:rPr lang="ru-RU" sz="1800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от  и нам  ворог</a:t>
                      </a:r>
                      <a:r>
                        <a:rPr lang="ru-RU" i="1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</a:p>
                    <a:p>
                      <a:endParaRPr lang="ru-RU" i="1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i="1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gradFill>
                      <a:gsLst>
                        <a:gs pos="0">
                          <a:srgbClr val="000082"/>
                        </a:gs>
                        <a:gs pos="30000">
                          <a:srgbClr val="66008F"/>
                        </a:gs>
                        <a:gs pos="64999">
                          <a:srgbClr val="BA0066"/>
                        </a:gs>
                        <a:gs pos="89999">
                          <a:srgbClr val="FF0000"/>
                        </a:gs>
                        <a:gs pos="100000">
                          <a:srgbClr val="FF8200"/>
                        </a:gs>
                      </a:gsLst>
                      <a:lin ang="81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785794"/>
          <a:ext cx="8072492" cy="1645920"/>
        </p:xfrm>
        <a:graphic>
          <a:graphicData uri="http://schemas.openxmlformats.org/drawingml/2006/table">
            <a:tbl>
              <a:tblPr/>
              <a:tblGrid>
                <a:gridCol w="2017490"/>
                <a:gridCol w="2018334"/>
                <a:gridCol w="2018334"/>
                <a:gridCol w="2018334"/>
              </a:tblGrid>
              <a:tr h="1357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 слово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 Л А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 Д Т                            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2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   С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   П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3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 С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  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Л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Ж 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4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      И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       Д </a:t>
                      </a:r>
                      <a:r>
                        <a:rPr lang="ru-RU" sz="36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3571876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Солдат  спит ,  служба  идёт</a:t>
            </a:r>
            <a:endParaRPr lang="ru-RU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571480"/>
          <a:ext cx="8501121" cy="1828800"/>
        </p:xfrm>
        <a:graphic>
          <a:graphicData uri="http://schemas.openxmlformats.org/drawingml/2006/table">
            <a:tbl>
              <a:tblPr/>
              <a:tblGrid>
                <a:gridCol w="2124615"/>
                <a:gridCol w="2125502"/>
                <a:gridCol w="2125502"/>
                <a:gridCol w="212550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слово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 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 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 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 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Ш 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 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 слово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 Л Д 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 О 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42910" y="3857628"/>
            <a:ext cx="734335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Пуля – </a:t>
            </a:r>
            <a:r>
              <a:rPr lang="ru-RU" sz="4400" b="1" cap="none" spc="0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дура</a:t>
            </a:r>
            <a:r>
              <a:rPr lang="ru-RU" sz="44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штык - молоде</a:t>
            </a:r>
            <a:r>
              <a:rPr lang="ru-RU" sz="48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</a:t>
            </a:r>
            <a:endParaRPr lang="ru-RU" sz="48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8807539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F243E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F243E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F243E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F243E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Ни детям, ни взрослым война не нужна!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Пусть с нашей планеты исчезнет она!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Пусть мирные звёзды над миром горят,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 дружба не знает границ и преград.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Хотим под мирным небом жить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радоваться, и дружить!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Хотим, чтоб всюду на планете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Войны совсем не знали дети!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344</Words>
  <Application>Microsoft Office PowerPoint</Application>
  <PresentationFormat>Экран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Света</cp:lastModifiedBy>
  <cp:revision>5</cp:revision>
  <dcterms:created xsi:type="dcterms:W3CDTF">2012-02-26T16:12:38Z</dcterms:created>
  <dcterms:modified xsi:type="dcterms:W3CDTF">2012-02-26T16:53:50Z</dcterms:modified>
</cp:coreProperties>
</file>