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79" r:id="rId4"/>
    <p:sldId id="258" r:id="rId5"/>
    <p:sldId id="259" r:id="rId6"/>
    <p:sldId id="266" r:id="rId7"/>
    <p:sldId id="267" r:id="rId8"/>
    <p:sldId id="269" r:id="rId9"/>
    <p:sldId id="263" r:id="rId10"/>
    <p:sldId id="270" r:id="rId11"/>
    <p:sldId id="276" r:id="rId12"/>
    <p:sldId id="264" r:id="rId13"/>
    <p:sldId id="271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F886F-098B-4F50-A8C6-52DF27B98495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A8A749-7422-4EDF-97EF-0776FAA1732E}">
      <dgm:prSet phldrT="[Текст]" custT="1"/>
      <dgm:spPr/>
      <dgm:t>
        <a:bodyPr/>
        <a:lstStyle/>
        <a:p>
          <a:r>
            <a:rPr lang="ru-RU" sz="2400" dirty="0" smtClean="0"/>
            <a:t>Общая численность населения</a:t>
          </a:r>
          <a:endParaRPr lang="ru-RU" sz="2400" dirty="0"/>
        </a:p>
      </dgm:t>
    </dgm:pt>
    <dgm:pt modelId="{5446A143-0FDE-4A55-8ECF-D4658F5822B5}" type="parTrans" cxnId="{95C481DB-81D9-4DED-A67E-C4F0DD664C17}">
      <dgm:prSet/>
      <dgm:spPr/>
      <dgm:t>
        <a:bodyPr/>
        <a:lstStyle/>
        <a:p>
          <a:endParaRPr lang="ru-RU"/>
        </a:p>
      </dgm:t>
    </dgm:pt>
    <dgm:pt modelId="{D42A603A-3539-48C8-A7B7-B523C7D5533A}" type="sibTrans" cxnId="{95C481DB-81D9-4DED-A67E-C4F0DD664C17}">
      <dgm:prSet/>
      <dgm:spPr/>
      <dgm:t>
        <a:bodyPr/>
        <a:lstStyle/>
        <a:p>
          <a:endParaRPr lang="ru-RU"/>
        </a:p>
      </dgm:t>
    </dgm:pt>
    <dgm:pt modelId="{DAAF947E-690A-4E41-9177-14AA2E5DFDDE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A367D8B8-B302-42EC-BAD9-9AE915E142C2}" type="parTrans" cxnId="{5803DFCF-70EF-4ADF-A724-AC0BCDCD8252}">
      <dgm:prSet/>
      <dgm:spPr/>
      <dgm:t>
        <a:bodyPr/>
        <a:lstStyle/>
        <a:p>
          <a:endParaRPr lang="ru-RU"/>
        </a:p>
      </dgm:t>
    </dgm:pt>
    <dgm:pt modelId="{A811E720-243D-4468-9D5A-68C9837ACA70}" type="sibTrans" cxnId="{5803DFCF-70EF-4ADF-A724-AC0BCDCD8252}">
      <dgm:prSet/>
      <dgm:spPr/>
      <dgm:t>
        <a:bodyPr/>
        <a:lstStyle/>
        <a:p>
          <a:endParaRPr lang="ru-RU"/>
        </a:p>
      </dgm:t>
    </dgm:pt>
    <dgm:pt modelId="{06BEE11D-7DB6-4ABB-9418-A57E606EB0C6}">
      <dgm:prSet phldrT="[Текст]"/>
      <dgm:spPr/>
      <dgm:t>
        <a:bodyPr/>
        <a:lstStyle/>
        <a:p>
          <a:r>
            <a:rPr lang="ru-RU" dirty="0" smtClean="0"/>
            <a:t>Люди трудоспособного возраста</a:t>
          </a:r>
          <a:endParaRPr lang="ru-RU" dirty="0"/>
        </a:p>
      </dgm:t>
    </dgm:pt>
    <dgm:pt modelId="{62964941-BF5A-4AE9-B875-E3B2888364E5}" type="parTrans" cxnId="{A0729358-AA25-49A5-89AF-47C21C2B8E38}">
      <dgm:prSet/>
      <dgm:spPr/>
      <dgm:t>
        <a:bodyPr/>
        <a:lstStyle/>
        <a:p>
          <a:endParaRPr lang="ru-RU"/>
        </a:p>
      </dgm:t>
    </dgm:pt>
    <dgm:pt modelId="{FA4801ED-7B6D-4203-A205-8EA9ECA6DC32}" type="sibTrans" cxnId="{A0729358-AA25-49A5-89AF-47C21C2B8E38}">
      <dgm:prSet/>
      <dgm:spPr/>
      <dgm:t>
        <a:bodyPr/>
        <a:lstStyle/>
        <a:p>
          <a:endParaRPr lang="ru-RU"/>
        </a:p>
      </dgm:t>
    </dgm:pt>
    <dgm:pt modelId="{350E9FFE-E53D-4509-8241-23CDB46524F0}">
      <dgm:prSet phldrT="[Текст]"/>
      <dgm:spPr/>
      <dgm:t>
        <a:bodyPr/>
        <a:lstStyle/>
        <a:p>
          <a:r>
            <a:rPr lang="ru-RU" dirty="0" smtClean="0"/>
            <a:t>Пенсионеры</a:t>
          </a:r>
          <a:endParaRPr lang="ru-RU" dirty="0"/>
        </a:p>
      </dgm:t>
    </dgm:pt>
    <dgm:pt modelId="{7CB0202F-C0D0-48F5-89D4-FBC8D77035FC}" type="parTrans" cxnId="{6C95B31C-8A71-4418-AD34-E7C300D9D734}">
      <dgm:prSet/>
      <dgm:spPr/>
      <dgm:t>
        <a:bodyPr/>
        <a:lstStyle/>
        <a:p>
          <a:endParaRPr lang="ru-RU"/>
        </a:p>
      </dgm:t>
    </dgm:pt>
    <dgm:pt modelId="{D8142D8F-DF2A-4B4A-96DA-EA5FADDD6B6A}" type="sibTrans" cxnId="{6C95B31C-8A71-4418-AD34-E7C300D9D734}">
      <dgm:prSet/>
      <dgm:spPr/>
      <dgm:t>
        <a:bodyPr/>
        <a:lstStyle/>
        <a:p>
          <a:endParaRPr lang="ru-RU"/>
        </a:p>
      </dgm:t>
    </dgm:pt>
    <dgm:pt modelId="{3EBF4207-ECD5-4BAF-BB63-6678D528F970}" type="pres">
      <dgm:prSet presAssocID="{D3AF886F-098B-4F50-A8C6-52DF27B984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5D854E-963A-4F30-AD89-FF19E57B11FA}" type="pres">
      <dgm:prSet presAssocID="{CFA8A749-7422-4EDF-97EF-0776FAA1732E}" presName="hierRoot1" presStyleCnt="0"/>
      <dgm:spPr/>
    </dgm:pt>
    <dgm:pt modelId="{FFD804CD-4FEA-4362-83B4-0D1A165DE1FE}" type="pres">
      <dgm:prSet presAssocID="{CFA8A749-7422-4EDF-97EF-0776FAA1732E}" presName="composite" presStyleCnt="0"/>
      <dgm:spPr/>
    </dgm:pt>
    <dgm:pt modelId="{C3D35357-6918-45FE-BAC2-FBB78DCAD5C3}" type="pres">
      <dgm:prSet presAssocID="{CFA8A749-7422-4EDF-97EF-0776FAA1732E}" presName="background" presStyleLbl="node0" presStyleIdx="0" presStyleCnt="1"/>
      <dgm:spPr/>
    </dgm:pt>
    <dgm:pt modelId="{B32A8A78-27FC-4DD0-B111-6F794A317587}" type="pres">
      <dgm:prSet presAssocID="{CFA8A749-7422-4EDF-97EF-0776FAA173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032790-DB3B-4B84-8831-3BD554EA838C}" type="pres">
      <dgm:prSet presAssocID="{CFA8A749-7422-4EDF-97EF-0776FAA1732E}" presName="hierChild2" presStyleCnt="0"/>
      <dgm:spPr/>
    </dgm:pt>
    <dgm:pt modelId="{DCD1A006-B9F7-4958-8F78-1E89F81ED71E}" type="pres">
      <dgm:prSet presAssocID="{A367D8B8-B302-42EC-BAD9-9AE915E142C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643FD5FA-2F77-4C17-BFC8-29DB6E476F2A}" type="pres">
      <dgm:prSet presAssocID="{DAAF947E-690A-4E41-9177-14AA2E5DFDDE}" presName="hierRoot2" presStyleCnt="0"/>
      <dgm:spPr/>
    </dgm:pt>
    <dgm:pt modelId="{D203E002-4DBD-4FE0-A655-A1CE3A9691EA}" type="pres">
      <dgm:prSet presAssocID="{DAAF947E-690A-4E41-9177-14AA2E5DFDDE}" presName="composite2" presStyleCnt="0"/>
      <dgm:spPr/>
    </dgm:pt>
    <dgm:pt modelId="{091412FF-DBCC-46E9-AE59-E0C9292C3F7B}" type="pres">
      <dgm:prSet presAssocID="{DAAF947E-690A-4E41-9177-14AA2E5DFDDE}" presName="background2" presStyleLbl="node2" presStyleIdx="0" presStyleCnt="3"/>
      <dgm:spPr/>
    </dgm:pt>
    <dgm:pt modelId="{BAC838F5-0B2A-4DA6-9862-F64A8C33B3FF}" type="pres">
      <dgm:prSet presAssocID="{DAAF947E-690A-4E41-9177-14AA2E5DFDD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7A162-102C-4CB3-AE96-CAC1F3A70EF1}" type="pres">
      <dgm:prSet presAssocID="{DAAF947E-690A-4E41-9177-14AA2E5DFDDE}" presName="hierChild3" presStyleCnt="0"/>
      <dgm:spPr/>
    </dgm:pt>
    <dgm:pt modelId="{13F26D5E-5301-4068-A853-10435AD9EC73}" type="pres">
      <dgm:prSet presAssocID="{62964941-BF5A-4AE9-B875-E3B2888364E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DAD7D24-E25E-4EAD-8B85-0E9AEF0D6814}" type="pres">
      <dgm:prSet presAssocID="{06BEE11D-7DB6-4ABB-9418-A57E606EB0C6}" presName="hierRoot2" presStyleCnt="0"/>
      <dgm:spPr/>
    </dgm:pt>
    <dgm:pt modelId="{8A3E3861-FA65-468E-9386-30215468E5AB}" type="pres">
      <dgm:prSet presAssocID="{06BEE11D-7DB6-4ABB-9418-A57E606EB0C6}" presName="composite2" presStyleCnt="0"/>
      <dgm:spPr/>
    </dgm:pt>
    <dgm:pt modelId="{139D1B2B-BCCB-4D08-A5E2-32FC65111F59}" type="pres">
      <dgm:prSet presAssocID="{06BEE11D-7DB6-4ABB-9418-A57E606EB0C6}" presName="background2" presStyleLbl="node2" presStyleIdx="1" presStyleCnt="3"/>
      <dgm:spPr/>
    </dgm:pt>
    <dgm:pt modelId="{1B1BEA54-550A-4340-B63D-A9FD75A31B3E}" type="pres">
      <dgm:prSet presAssocID="{06BEE11D-7DB6-4ABB-9418-A57E606EB0C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AC1794-800A-4BA4-80E5-5D2532738DE5}" type="pres">
      <dgm:prSet presAssocID="{06BEE11D-7DB6-4ABB-9418-A57E606EB0C6}" presName="hierChild3" presStyleCnt="0"/>
      <dgm:spPr/>
    </dgm:pt>
    <dgm:pt modelId="{D0BF5ED3-DB75-4704-9F3B-988A68FCD495}" type="pres">
      <dgm:prSet presAssocID="{7CB0202F-C0D0-48F5-89D4-FBC8D77035FC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007383B-DAF8-43D6-837E-409B46E412B6}" type="pres">
      <dgm:prSet presAssocID="{350E9FFE-E53D-4509-8241-23CDB46524F0}" presName="hierRoot2" presStyleCnt="0"/>
      <dgm:spPr/>
    </dgm:pt>
    <dgm:pt modelId="{8E3C94E4-2ED4-4097-90B5-3C27BD24EC8B}" type="pres">
      <dgm:prSet presAssocID="{350E9FFE-E53D-4509-8241-23CDB46524F0}" presName="composite2" presStyleCnt="0"/>
      <dgm:spPr/>
    </dgm:pt>
    <dgm:pt modelId="{8AF0FDFD-8F69-47D2-83AF-AC39EBF9DD47}" type="pres">
      <dgm:prSet presAssocID="{350E9FFE-E53D-4509-8241-23CDB46524F0}" presName="background2" presStyleLbl="node2" presStyleIdx="2" presStyleCnt="3"/>
      <dgm:spPr/>
    </dgm:pt>
    <dgm:pt modelId="{0D2C87C9-AB12-4E38-BB3B-F13931369CD8}" type="pres">
      <dgm:prSet presAssocID="{350E9FFE-E53D-4509-8241-23CDB46524F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14920C-7F3D-49DE-8F27-D6FF51A7AEF4}" type="pres">
      <dgm:prSet presAssocID="{350E9FFE-E53D-4509-8241-23CDB46524F0}" presName="hierChild3" presStyleCnt="0"/>
      <dgm:spPr/>
    </dgm:pt>
  </dgm:ptLst>
  <dgm:cxnLst>
    <dgm:cxn modelId="{95C481DB-81D9-4DED-A67E-C4F0DD664C17}" srcId="{D3AF886F-098B-4F50-A8C6-52DF27B98495}" destId="{CFA8A749-7422-4EDF-97EF-0776FAA1732E}" srcOrd="0" destOrd="0" parTransId="{5446A143-0FDE-4A55-8ECF-D4658F5822B5}" sibTransId="{D42A603A-3539-48C8-A7B7-B523C7D5533A}"/>
    <dgm:cxn modelId="{E905CCA9-FD04-471C-B19D-16E1A9D6E755}" type="presOf" srcId="{A367D8B8-B302-42EC-BAD9-9AE915E142C2}" destId="{DCD1A006-B9F7-4958-8F78-1E89F81ED71E}" srcOrd="0" destOrd="0" presId="urn:microsoft.com/office/officeart/2005/8/layout/hierarchy1"/>
    <dgm:cxn modelId="{05FB93D0-DD7C-4FFA-BE4C-02D4101A633A}" type="presOf" srcId="{06BEE11D-7DB6-4ABB-9418-A57E606EB0C6}" destId="{1B1BEA54-550A-4340-B63D-A9FD75A31B3E}" srcOrd="0" destOrd="0" presId="urn:microsoft.com/office/officeart/2005/8/layout/hierarchy1"/>
    <dgm:cxn modelId="{5803DFCF-70EF-4ADF-A724-AC0BCDCD8252}" srcId="{CFA8A749-7422-4EDF-97EF-0776FAA1732E}" destId="{DAAF947E-690A-4E41-9177-14AA2E5DFDDE}" srcOrd="0" destOrd="0" parTransId="{A367D8B8-B302-42EC-BAD9-9AE915E142C2}" sibTransId="{A811E720-243D-4468-9D5A-68C9837ACA70}"/>
    <dgm:cxn modelId="{69503154-D84E-4A24-BB5E-912A561B33E0}" type="presOf" srcId="{CFA8A749-7422-4EDF-97EF-0776FAA1732E}" destId="{B32A8A78-27FC-4DD0-B111-6F794A317587}" srcOrd="0" destOrd="0" presId="urn:microsoft.com/office/officeart/2005/8/layout/hierarchy1"/>
    <dgm:cxn modelId="{CE8199CE-A76F-48AB-8A72-066700FBD221}" type="presOf" srcId="{D3AF886F-098B-4F50-A8C6-52DF27B98495}" destId="{3EBF4207-ECD5-4BAF-BB63-6678D528F970}" srcOrd="0" destOrd="0" presId="urn:microsoft.com/office/officeart/2005/8/layout/hierarchy1"/>
    <dgm:cxn modelId="{A0729358-AA25-49A5-89AF-47C21C2B8E38}" srcId="{CFA8A749-7422-4EDF-97EF-0776FAA1732E}" destId="{06BEE11D-7DB6-4ABB-9418-A57E606EB0C6}" srcOrd="1" destOrd="0" parTransId="{62964941-BF5A-4AE9-B875-E3B2888364E5}" sibTransId="{FA4801ED-7B6D-4203-A205-8EA9ECA6DC32}"/>
    <dgm:cxn modelId="{1A90D2A2-6FE6-439D-9DF1-508AED34280D}" type="presOf" srcId="{62964941-BF5A-4AE9-B875-E3B2888364E5}" destId="{13F26D5E-5301-4068-A853-10435AD9EC73}" srcOrd="0" destOrd="0" presId="urn:microsoft.com/office/officeart/2005/8/layout/hierarchy1"/>
    <dgm:cxn modelId="{2DEC4F83-348F-4DB8-9D77-F27FB84E25B8}" type="presOf" srcId="{DAAF947E-690A-4E41-9177-14AA2E5DFDDE}" destId="{BAC838F5-0B2A-4DA6-9862-F64A8C33B3FF}" srcOrd="0" destOrd="0" presId="urn:microsoft.com/office/officeart/2005/8/layout/hierarchy1"/>
    <dgm:cxn modelId="{CE01D434-7433-4E36-B493-62DD9E65DDB4}" type="presOf" srcId="{7CB0202F-C0D0-48F5-89D4-FBC8D77035FC}" destId="{D0BF5ED3-DB75-4704-9F3B-988A68FCD495}" srcOrd="0" destOrd="0" presId="urn:microsoft.com/office/officeart/2005/8/layout/hierarchy1"/>
    <dgm:cxn modelId="{48E3C957-7533-4213-82F3-8952B7EC5CC9}" type="presOf" srcId="{350E9FFE-E53D-4509-8241-23CDB46524F0}" destId="{0D2C87C9-AB12-4E38-BB3B-F13931369CD8}" srcOrd="0" destOrd="0" presId="urn:microsoft.com/office/officeart/2005/8/layout/hierarchy1"/>
    <dgm:cxn modelId="{6C95B31C-8A71-4418-AD34-E7C300D9D734}" srcId="{CFA8A749-7422-4EDF-97EF-0776FAA1732E}" destId="{350E9FFE-E53D-4509-8241-23CDB46524F0}" srcOrd="2" destOrd="0" parTransId="{7CB0202F-C0D0-48F5-89D4-FBC8D77035FC}" sibTransId="{D8142D8F-DF2A-4B4A-96DA-EA5FADDD6B6A}"/>
    <dgm:cxn modelId="{112A0771-8792-4E54-AB52-A83BCAF688E6}" type="presParOf" srcId="{3EBF4207-ECD5-4BAF-BB63-6678D528F970}" destId="{C05D854E-963A-4F30-AD89-FF19E57B11FA}" srcOrd="0" destOrd="0" presId="urn:microsoft.com/office/officeart/2005/8/layout/hierarchy1"/>
    <dgm:cxn modelId="{F64603AF-763A-415E-9482-DAF9FAB69A39}" type="presParOf" srcId="{C05D854E-963A-4F30-AD89-FF19E57B11FA}" destId="{FFD804CD-4FEA-4362-83B4-0D1A165DE1FE}" srcOrd="0" destOrd="0" presId="urn:microsoft.com/office/officeart/2005/8/layout/hierarchy1"/>
    <dgm:cxn modelId="{FB8D0D7F-ABD4-4419-B3C8-1661091F25A0}" type="presParOf" srcId="{FFD804CD-4FEA-4362-83B4-0D1A165DE1FE}" destId="{C3D35357-6918-45FE-BAC2-FBB78DCAD5C3}" srcOrd="0" destOrd="0" presId="urn:microsoft.com/office/officeart/2005/8/layout/hierarchy1"/>
    <dgm:cxn modelId="{37C0BEAA-261C-437E-8339-1E692C9DA627}" type="presParOf" srcId="{FFD804CD-4FEA-4362-83B4-0D1A165DE1FE}" destId="{B32A8A78-27FC-4DD0-B111-6F794A317587}" srcOrd="1" destOrd="0" presId="urn:microsoft.com/office/officeart/2005/8/layout/hierarchy1"/>
    <dgm:cxn modelId="{C7FCCBC1-234A-4F6B-9731-E98751A4C9D6}" type="presParOf" srcId="{C05D854E-963A-4F30-AD89-FF19E57B11FA}" destId="{48032790-DB3B-4B84-8831-3BD554EA838C}" srcOrd="1" destOrd="0" presId="urn:microsoft.com/office/officeart/2005/8/layout/hierarchy1"/>
    <dgm:cxn modelId="{67776C17-CF83-4435-BCFE-EA3452AB7F2C}" type="presParOf" srcId="{48032790-DB3B-4B84-8831-3BD554EA838C}" destId="{DCD1A006-B9F7-4958-8F78-1E89F81ED71E}" srcOrd="0" destOrd="0" presId="urn:microsoft.com/office/officeart/2005/8/layout/hierarchy1"/>
    <dgm:cxn modelId="{5FD1D22F-7756-4324-9879-338F6D01B75B}" type="presParOf" srcId="{48032790-DB3B-4B84-8831-3BD554EA838C}" destId="{643FD5FA-2F77-4C17-BFC8-29DB6E476F2A}" srcOrd="1" destOrd="0" presId="urn:microsoft.com/office/officeart/2005/8/layout/hierarchy1"/>
    <dgm:cxn modelId="{AA4C05F2-3353-41F6-AA47-92EBC1C07616}" type="presParOf" srcId="{643FD5FA-2F77-4C17-BFC8-29DB6E476F2A}" destId="{D203E002-4DBD-4FE0-A655-A1CE3A9691EA}" srcOrd="0" destOrd="0" presId="urn:microsoft.com/office/officeart/2005/8/layout/hierarchy1"/>
    <dgm:cxn modelId="{59996B00-3AC9-4587-A276-857D577A0605}" type="presParOf" srcId="{D203E002-4DBD-4FE0-A655-A1CE3A9691EA}" destId="{091412FF-DBCC-46E9-AE59-E0C9292C3F7B}" srcOrd="0" destOrd="0" presId="urn:microsoft.com/office/officeart/2005/8/layout/hierarchy1"/>
    <dgm:cxn modelId="{11BD444C-316E-41A6-911A-6E7D3E2D017B}" type="presParOf" srcId="{D203E002-4DBD-4FE0-A655-A1CE3A9691EA}" destId="{BAC838F5-0B2A-4DA6-9862-F64A8C33B3FF}" srcOrd="1" destOrd="0" presId="urn:microsoft.com/office/officeart/2005/8/layout/hierarchy1"/>
    <dgm:cxn modelId="{34DC0091-0C9E-461A-B2E5-D5182ACDBF88}" type="presParOf" srcId="{643FD5FA-2F77-4C17-BFC8-29DB6E476F2A}" destId="{7AA7A162-102C-4CB3-AE96-CAC1F3A70EF1}" srcOrd="1" destOrd="0" presId="urn:microsoft.com/office/officeart/2005/8/layout/hierarchy1"/>
    <dgm:cxn modelId="{F6F8E76A-DD29-48BA-8B1F-58E48A6A5DA8}" type="presParOf" srcId="{48032790-DB3B-4B84-8831-3BD554EA838C}" destId="{13F26D5E-5301-4068-A853-10435AD9EC73}" srcOrd="2" destOrd="0" presId="urn:microsoft.com/office/officeart/2005/8/layout/hierarchy1"/>
    <dgm:cxn modelId="{BA34763F-439A-4BD6-8AE6-7BD7E1852DBD}" type="presParOf" srcId="{48032790-DB3B-4B84-8831-3BD554EA838C}" destId="{BDAD7D24-E25E-4EAD-8B85-0E9AEF0D6814}" srcOrd="3" destOrd="0" presId="urn:microsoft.com/office/officeart/2005/8/layout/hierarchy1"/>
    <dgm:cxn modelId="{E53220F3-CEBD-418D-A29B-D53FA85271B2}" type="presParOf" srcId="{BDAD7D24-E25E-4EAD-8B85-0E9AEF0D6814}" destId="{8A3E3861-FA65-468E-9386-30215468E5AB}" srcOrd="0" destOrd="0" presId="urn:microsoft.com/office/officeart/2005/8/layout/hierarchy1"/>
    <dgm:cxn modelId="{E005A6BB-8D7E-467A-9A6B-488815BD82DE}" type="presParOf" srcId="{8A3E3861-FA65-468E-9386-30215468E5AB}" destId="{139D1B2B-BCCB-4D08-A5E2-32FC65111F59}" srcOrd="0" destOrd="0" presId="urn:microsoft.com/office/officeart/2005/8/layout/hierarchy1"/>
    <dgm:cxn modelId="{06490447-A01C-4F2E-AD78-C15F9A73760E}" type="presParOf" srcId="{8A3E3861-FA65-468E-9386-30215468E5AB}" destId="{1B1BEA54-550A-4340-B63D-A9FD75A31B3E}" srcOrd="1" destOrd="0" presId="urn:microsoft.com/office/officeart/2005/8/layout/hierarchy1"/>
    <dgm:cxn modelId="{2A4DAAD3-CE88-4B01-8983-7995218A66B1}" type="presParOf" srcId="{BDAD7D24-E25E-4EAD-8B85-0E9AEF0D6814}" destId="{FCAC1794-800A-4BA4-80E5-5D2532738DE5}" srcOrd="1" destOrd="0" presId="urn:microsoft.com/office/officeart/2005/8/layout/hierarchy1"/>
    <dgm:cxn modelId="{B59985D0-713C-46FD-9BD5-904B79FA7C90}" type="presParOf" srcId="{48032790-DB3B-4B84-8831-3BD554EA838C}" destId="{D0BF5ED3-DB75-4704-9F3B-988A68FCD495}" srcOrd="4" destOrd="0" presId="urn:microsoft.com/office/officeart/2005/8/layout/hierarchy1"/>
    <dgm:cxn modelId="{828DE051-266E-410B-8E38-2FA1918E3A96}" type="presParOf" srcId="{48032790-DB3B-4B84-8831-3BD554EA838C}" destId="{7007383B-DAF8-43D6-837E-409B46E412B6}" srcOrd="5" destOrd="0" presId="urn:microsoft.com/office/officeart/2005/8/layout/hierarchy1"/>
    <dgm:cxn modelId="{BE287ACF-2496-490E-A329-FE338B5A755A}" type="presParOf" srcId="{7007383B-DAF8-43D6-837E-409B46E412B6}" destId="{8E3C94E4-2ED4-4097-90B5-3C27BD24EC8B}" srcOrd="0" destOrd="0" presId="urn:microsoft.com/office/officeart/2005/8/layout/hierarchy1"/>
    <dgm:cxn modelId="{474C34EA-ACDC-4095-8921-5585F51263BA}" type="presParOf" srcId="{8E3C94E4-2ED4-4097-90B5-3C27BD24EC8B}" destId="{8AF0FDFD-8F69-47D2-83AF-AC39EBF9DD47}" srcOrd="0" destOrd="0" presId="urn:microsoft.com/office/officeart/2005/8/layout/hierarchy1"/>
    <dgm:cxn modelId="{29BC819C-F1FD-4E4D-A6F2-5E82170731B9}" type="presParOf" srcId="{8E3C94E4-2ED4-4097-90B5-3C27BD24EC8B}" destId="{0D2C87C9-AB12-4E38-BB3B-F13931369CD8}" srcOrd="1" destOrd="0" presId="urn:microsoft.com/office/officeart/2005/8/layout/hierarchy1"/>
    <dgm:cxn modelId="{69C5FB0E-250B-426E-A599-52D8A5F3E505}" type="presParOf" srcId="{7007383B-DAF8-43D6-837E-409B46E412B6}" destId="{0614920C-7F3D-49DE-8F27-D6FF51A7AEF4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3019F-2230-4BF6-9364-904B71E5DCA0}" type="doc">
      <dgm:prSet loTypeId="urn:microsoft.com/office/officeart/2005/8/layout/chevron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F94AB5-895E-4976-A9A7-D574FBBBC70B}">
      <dgm:prSet phldrT="[Текст]"/>
      <dgm:spPr/>
      <dgm:t>
        <a:bodyPr/>
        <a:lstStyle/>
        <a:p>
          <a:r>
            <a:rPr lang="ru-RU" dirty="0" smtClean="0"/>
            <a:t>Женщины</a:t>
          </a:r>
          <a:endParaRPr lang="ru-RU" dirty="0"/>
        </a:p>
      </dgm:t>
    </dgm:pt>
    <dgm:pt modelId="{9BFE0FDA-C471-4A13-8D88-27F91471EB43}" type="parTrans" cxnId="{4475525F-4712-4A2A-ACAF-68D26CAF21C1}">
      <dgm:prSet/>
      <dgm:spPr/>
      <dgm:t>
        <a:bodyPr/>
        <a:lstStyle/>
        <a:p>
          <a:endParaRPr lang="ru-RU"/>
        </a:p>
      </dgm:t>
    </dgm:pt>
    <dgm:pt modelId="{48933E9B-33B6-4D85-AA8D-A481692CBCDA}" type="sibTrans" cxnId="{4475525F-4712-4A2A-ACAF-68D26CAF21C1}">
      <dgm:prSet/>
      <dgm:spPr/>
      <dgm:t>
        <a:bodyPr/>
        <a:lstStyle/>
        <a:p>
          <a:endParaRPr lang="ru-RU"/>
        </a:p>
      </dgm:t>
    </dgm:pt>
    <dgm:pt modelId="{AEFC4A8F-5DDF-44B8-A835-0E3DBDE36D76}">
      <dgm:prSet phldrT="[Текст]"/>
      <dgm:spPr/>
      <dgm:t>
        <a:bodyPr/>
        <a:lstStyle/>
        <a:p>
          <a:r>
            <a:rPr lang="ru-RU" dirty="0" smtClean="0"/>
            <a:t>С 55 лет(50-если работала на Крайнем Севере)</a:t>
          </a:r>
          <a:endParaRPr lang="ru-RU" dirty="0"/>
        </a:p>
      </dgm:t>
    </dgm:pt>
    <dgm:pt modelId="{85ECDB48-797C-414A-87C2-172810BF4CDE}" type="parTrans" cxnId="{1F13583B-5701-41F9-A712-CFD5A5763A69}">
      <dgm:prSet/>
      <dgm:spPr/>
      <dgm:t>
        <a:bodyPr/>
        <a:lstStyle/>
        <a:p>
          <a:endParaRPr lang="ru-RU"/>
        </a:p>
      </dgm:t>
    </dgm:pt>
    <dgm:pt modelId="{FBD61306-12B7-47E4-B494-79115425266A}" type="sibTrans" cxnId="{1F13583B-5701-41F9-A712-CFD5A5763A69}">
      <dgm:prSet/>
      <dgm:spPr/>
      <dgm:t>
        <a:bodyPr/>
        <a:lstStyle/>
        <a:p>
          <a:endParaRPr lang="ru-RU"/>
        </a:p>
      </dgm:t>
    </dgm:pt>
    <dgm:pt modelId="{1B3B95BD-2E89-4AA4-AFDE-FBB7BAE03150}">
      <dgm:prSet phldrT="[Текст]"/>
      <dgm:spPr/>
      <dgm:t>
        <a:bodyPr/>
        <a:lstStyle/>
        <a:p>
          <a:r>
            <a:rPr lang="ru-RU" dirty="0" smtClean="0"/>
            <a:t>Мужчины</a:t>
          </a:r>
          <a:endParaRPr lang="ru-RU" dirty="0"/>
        </a:p>
      </dgm:t>
    </dgm:pt>
    <dgm:pt modelId="{70362F48-214C-41BA-A272-52FE7F91B3B4}" type="parTrans" cxnId="{B3164249-6FFE-467C-B8DD-B37AECB07800}">
      <dgm:prSet/>
      <dgm:spPr/>
      <dgm:t>
        <a:bodyPr/>
        <a:lstStyle/>
        <a:p>
          <a:endParaRPr lang="ru-RU"/>
        </a:p>
      </dgm:t>
    </dgm:pt>
    <dgm:pt modelId="{9AAC9AD0-7173-4049-B523-3CC041505550}" type="sibTrans" cxnId="{B3164249-6FFE-467C-B8DD-B37AECB07800}">
      <dgm:prSet/>
      <dgm:spPr/>
      <dgm:t>
        <a:bodyPr/>
        <a:lstStyle/>
        <a:p>
          <a:endParaRPr lang="ru-RU"/>
        </a:p>
      </dgm:t>
    </dgm:pt>
    <dgm:pt modelId="{161FCE5E-A60D-4A79-A7FE-DAA956727E50}">
      <dgm:prSet phldrT="[Текст]"/>
      <dgm:spPr/>
      <dgm:t>
        <a:bodyPr/>
        <a:lstStyle/>
        <a:p>
          <a:r>
            <a:rPr lang="ru-RU" dirty="0" smtClean="0"/>
            <a:t>С 60 лет </a:t>
          </a:r>
          <a:r>
            <a:rPr lang="ru-RU" dirty="0" err="1" smtClean="0"/>
            <a:t>лет</a:t>
          </a:r>
          <a:r>
            <a:rPr lang="ru-RU" dirty="0" smtClean="0"/>
            <a:t>(55-если работал на Крайнем Севере)</a:t>
          </a:r>
          <a:endParaRPr lang="ru-RU" dirty="0"/>
        </a:p>
      </dgm:t>
    </dgm:pt>
    <dgm:pt modelId="{CB8394A6-3A95-444D-8290-CF5BECB5E994}" type="parTrans" cxnId="{E55A1C11-52AB-4E02-9ACC-BC49C5163826}">
      <dgm:prSet/>
      <dgm:spPr/>
      <dgm:t>
        <a:bodyPr/>
        <a:lstStyle/>
        <a:p>
          <a:endParaRPr lang="ru-RU"/>
        </a:p>
      </dgm:t>
    </dgm:pt>
    <dgm:pt modelId="{3626B092-540B-4576-8477-EFF2AAD41C2F}" type="sibTrans" cxnId="{E55A1C11-52AB-4E02-9ACC-BC49C5163826}">
      <dgm:prSet/>
      <dgm:spPr/>
      <dgm:t>
        <a:bodyPr/>
        <a:lstStyle/>
        <a:p>
          <a:endParaRPr lang="ru-RU"/>
        </a:p>
      </dgm:t>
    </dgm:pt>
    <dgm:pt modelId="{70CB0F7A-352E-46E7-A2E4-D0FC5DDFE993}">
      <dgm:prSet phldrT="[Текст]"/>
      <dgm:spPr/>
      <dgm:t>
        <a:bodyPr/>
        <a:lstStyle/>
        <a:p>
          <a:r>
            <a:rPr lang="ru-RU" dirty="0" smtClean="0"/>
            <a:t>Досрочные пенсии</a:t>
          </a:r>
          <a:endParaRPr lang="ru-RU" dirty="0"/>
        </a:p>
      </dgm:t>
    </dgm:pt>
    <dgm:pt modelId="{C4B974E4-6A6F-4D95-B4A8-0FCDAD948112}" type="parTrans" cxnId="{C67D2B8B-B3EC-4AD7-8105-B6E0574E6B23}">
      <dgm:prSet/>
      <dgm:spPr/>
      <dgm:t>
        <a:bodyPr/>
        <a:lstStyle/>
        <a:p>
          <a:endParaRPr lang="ru-RU"/>
        </a:p>
      </dgm:t>
    </dgm:pt>
    <dgm:pt modelId="{7BDC2A7A-ED04-4EC9-90D0-BB75D5DDAE75}" type="sibTrans" cxnId="{C67D2B8B-B3EC-4AD7-8105-B6E0574E6B23}">
      <dgm:prSet/>
      <dgm:spPr/>
      <dgm:t>
        <a:bodyPr/>
        <a:lstStyle/>
        <a:p>
          <a:endParaRPr lang="ru-RU"/>
        </a:p>
      </dgm:t>
    </dgm:pt>
    <dgm:pt modelId="{B6FA7660-94AC-4473-A69F-1D85A4CD1589}">
      <dgm:prSet phldrT="[Текст]"/>
      <dgm:spPr/>
      <dgm:t>
        <a:bodyPr/>
        <a:lstStyle/>
        <a:p>
          <a:r>
            <a:rPr lang="ru-RU" dirty="0" smtClean="0"/>
            <a:t>Некоторые категории граждан, отработав  20 лет</a:t>
          </a:r>
          <a:endParaRPr lang="ru-RU" dirty="0"/>
        </a:p>
      </dgm:t>
    </dgm:pt>
    <dgm:pt modelId="{9AECC9D4-C1C1-4DCD-BC0A-0CB4DB1EC63A}" type="parTrans" cxnId="{09D9649A-7834-48F9-86FB-0BE6A981A2DE}">
      <dgm:prSet/>
      <dgm:spPr/>
      <dgm:t>
        <a:bodyPr/>
        <a:lstStyle/>
        <a:p>
          <a:endParaRPr lang="ru-RU"/>
        </a:p>
      </dgm:t>
    </dgm:pt>
    <dgm:pt modelId="{3E7FB472-197E-4A8D-9367-9C7718AE763A}" type="sibTrans" cxnId="{09D9649A-7834-48F9-86FB-0BE6A981A2DE}">
      <dgm:prSet/>
      <dgm:spPr/>
      <dgm:t>
        <a:bodyPr/>
        <a:lstStyle/>
        <a:p>
          <a:endParaRPr lang="ru-RU"/>
        </a:p>
      </dgm:t>
    </dgm:pt>
    <dgm:pt modelId="{7A50D76A-C819-41B3-8081-29A98C27EC39}" type="pres">
      <dgm:prSet presAssocID="{80B3019F-2230-4BF6-9364-904B71E5DC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9FC832-7944-4067-A971-09C77823C751}" type="pres">
      <dgm:prSet presAssocID="{A9F94AB5-895E-4976-A9A7-D574FBBBC70B}" presName="composite" presStyleCnt="0"/>
      <dgm:spPr/>
    </dgm:pt>
    <dgm:pt modelId="{94796706-6254-4D2A-BE4E-6E40FB8426A1}" type="pres">
      <dgm:prSet presAssocID="{A9F94AB5-895E-4976-A9A7-D574FBBBC70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BFF0B-FEAF-457A-9A55-9A63E54F2FB9}" type="pres">
      <dgm:prSet presAssocID="{A9F94AB5-895E-4976-A9A7-D574FBBBC70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71BE7-0EE4-4803-B8AC-159AC1CC99CC}" type="pres">
      <dgm:prSet presAssocID="{48933E9B-33B6-4D85-AA8D-A481692CBCDA}" presName="sp" presStyleCnt="0"/>
      <dgm:spPr/>
    </dgm:pt>
    <dgm:pt modelId="{7DC142FC-E011-408F-9B74-7B3E60BD4B89}" type="pres">
      <dgm:prSet presAssocID="{1B3B95BD-2E89-4AA4-AFDE-FBB7BAE03150}" presName="composite" presStyleCnt="0"/>
      <dgm:spPr/>
    </dgm:pt>
    <dgm:pt modelId="{A797D7F8-70C1-45E1-A7F3-68D1A35F633B}" type="pres">
      <dgm:prSet presAssocID="{1B3B95BD-2E89-4AA4-AFDE-FBB7BAE0315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0E30F-13BE-4976-A224-9A9045D0BCBD}" type="pres">
      <dgm:prSet presAssocID="{1B3B95BD-2E89-4AA4-AFDE-FBB7BAE0315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EBAD6-D508-45BC-B903-EE6189B81EB1}" type="pres">
      <dgm:prSet presAssocID="{9AAC9AD0-7173-4049-B523-3CC041505550}" presName="sp" presStyleCnt="0"/>
      <dgm:spPr/>
    </dgm:pt>
    <dgm:pt modelId="{9FE49250-7C2E-40E3-BE5A-C76D6B6AFB00}" type="pres">
      <dgm:prSet presAssocID="{70CB0F7A-352E-46E7-A2E4-D0FC5DDFE993}" presName="composite" presStyleCnt="0"/>
      <dgm:spPr/>
    </dgm:pt>
    <dgm:pt modelId="{A4DAE6E3-02D4-4171-8D93-6A38F7794230}" type="pres">
      <dgm:prSet presAssocID="{70CB0F7A-352E-46E7-A2E4-D0FC5DDFE9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121BB-8EA7-4534-9F0D-FB81F62E1D76}" type="pres">
      <dgm:prSet presAssocID="{70CB0F7A-352E-46E7-A2E4-D0FC5DDFE9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7D2B8B-B3EC-4AD7-8105-B6E0574E6B23}" srcId="{80B3019F-2230-4BF6-9364-904B71E5DCA0}" destId="{70CB0F7A-352E-46E7-A2E4-D0FC5DDFE993}" srcOrd="2" destOrd="0" parTransId="{C4B974E4-6A6F-4D95-B4A8-0FCDAD948112}" sibTransId="{7BDC2A7A-ED04-4EC9-90D0-BB75D5DDAE75}"/>
    <dgm:cxn modelId="{09D9649A-7834-48F9-86FB-0BE6A981A2DE}" srcId="{70CB0F7A-352E-46E7-A2E4-D0FC5DDFE993}" destId="{B6FA7660-94AC-4473-A69F-1D85A4CD1589}" srcOrd="0" destOrd="0" parTransId="{9AECC9D4-C1C1-4DCD-BC0A-0CB4DB1EC63A}" sibTransId="{3E7FB472-197E-4A8D-9367-9C7718AE763A}"/>
    <dgm:cxn modelId="{4DDF3AFE-9A59-4A65-94CA-D598AA36C5D1}" type="presOf" srcId="{70CB0F7A-352E-46E7-A2E4-D0FC5DDFE993}" destId="{A4DAE6E3-02D4-4171-8D93-6A38F7794230}" srcOrd="0" destOrd="0" presId="urn:microsoft.com/office/officeart/2005/8/layout/chevron2"/>
    <dgm:cxn modelId="{339A043D-986D-4C81-B4C7-C54DFF199E30}" type="presOf" srcId="{161FCE5E-A60D-4A79-A7FE-DAA956727E50}" destId="{40F0E30F-13BE-4976-A224-9A9045D0BCBD}" srcOrd="0" destOrd="0" presId="urn:microsoft.com/office/officeart/2005/8/layout/chevron2"/>
    <dgm:cxn modelId="{4475525F-4712-4A2A-ACAF-68D26CAF21C1}" srcId="{80B3019F-2230-4BF6-9364-904B71E5DCA0}" destId="{A9F94AB5-895E-4976-A9A7-D574FBBBC70B}" srcOrd="0" destOrd="0" parTransId="{9BFE0FDA-C471-4A13-8D88-27F91471EB43}" sibTransId="{48933E9B-33B6-4D85-AA8D-A481692CBCDA}"/>
    <dgm:cxn modelId="{E55A1C11-52AB-4E02-9ACC-BC49C5163826}" srcId="{1B3B95BD-2E89-4AA4-AFDE-FBB7BAE03150}" destId="{161FCE5E-A60D-4A79-A7FE-DAA956727E50}" srcOrd="0" destOrd="0" parTransId="{CB8394A6-3A95-444D-8290-CF5BECB5E994}" sibTransId="{3626B092-540B-4576-8477-EFF2AAD41C2F}"/>
    <dgm:cxn modelId="{B3164249-6FFE-467C-B8DD-B37AECB07800}" srcId="{80B3019F-2230-4BF6-9364-904B71E5DCA0}" destId="{1B3B95BD-2E89-4AA4-AFDE-FBB7BAE03150}" srcOrd="1" destOrd="0" parTransId="{70362F48-214C-41BA-A272-52FE7F91B3B4}" sibTransId="{9AAC9AD0-7173-4049-B523-3CC041505550}"/>
    <dgm:cxn modelId="{9DFF84EB-09B6-47BE-B737-A5418388DFAF}" type="presOf" srcId="{1B3B95BD-2E89-4AA4-AFDE-FBB7BAE03150}" destId="{A797D7F8-70C1-45E1-A7F3-68D1A35F633B}" srcOrd="0" destOrd="0" presId="urn:microsoft.com/office/officeart/2005/8/layout/chevron2"/>
    <dgm:cxn modelId="{0FBFEC22-8843-4688-83AA-B91C9833C274}" type="presOf" srcId="{80B3019F-2230-4BF6-9364-904B71E5DCA0}" destId="{7A50D76A-C819-41B3-8081-29A98C27EC39}" srcOrd="0" destOrd="0" presId="urn:microsoft.com/office/officeart/2005/8/layout/chevron2"/>
    <dgm:cxn modelId="{FF4871C2-15AD-4052-ABBE-6D278E1547C6}" type="presOf" srcId="{A9F94AB5-895E-4976-A9A7-D574FBBBC70B}" destId="{94796706-6254-4D2A-BE4E-6E40FB8426A1}" srcOrd="0" destOrd="0" presId="urn:microsoft.com/office/officeart/2005/8/layout/chevron2"/>
    <dgm:cxn modelId="{49B7DD3B-DF18-4F03-A3F8-F912C1232042}" type="presOf" srcId="{AEFC4A8F-5DDF-44B8-A835-0E3DBDE36D76}" destId="{AD9BFF0B-FEAF-457A-9A55-9A63E54F2FB9}" srcOrd="0" destOrd="0" presId="urn:microsoft.com/office/officeart/2005/8/layout/chevron2"/>
    <dgm:cxn modelId="{8E6A5568-4C35-4A9C-978C-262B3AFDD019}" type="presOf" srcId="{B6FA7660-94AC-4473-A69F-1D85A4CD1589}" destId="{218121BB-8EA7-4534-9F0D-FB81F62E1D76}" srcOrd="0" destOrd="0" presId="urn:microsoft.com/office/officeart/2005/8/layout/chevron2"/>
    <dgm:cxn modelId="{1F13583B-5701-41F9-A712-CFD5A5763A69}" srcId="{A9F94AB5-895E-4976-A9A7-D574FBBBC70B}" destId="{AEFC4A8F-5DDF-44B8-A835-0E3DBDE36D76}" srcOrd="0" destOrd="0" parTransId="{85ECDB48-797C-414A-87C2-172810BF4CDE}" sibTransId="{FBD61306-12B7-47E4-B494-79115425266A}"/>
    <dgm:cxn modelId="{409D3F6D-A75A-49AE-BA6F-1832097D881C}" type="presParOf" srcId="{7A50D76A-C819-41B3-8081-29A98C27EC39}" destId="{409FC832-7944-4067-A971-09C77823C751}" srcOrd="0" destOrd="0" presId="urn:microsoft.com/office/officeart/2005/8/layout/chevron2"/>
    <dgm:cxn modelId="{48D5287D-4752-44D2-B20B-35E9CD2B3DDC}" type="presParOf" srcId="{409FC832-7944-4067-A971-09C77823C751}" destId="{94796706-6254-4D2A-BE4E-6E40FB8426A1}" srcOrd="0" destOrd="0" presId="urn:microsoft.com/office/officeart/2005/8/layout/chevron2"/>
    <dgm:cxn modelId="{6D507180-E57F-44C5-86C9-86F3567C75BA}" type="presParOf" srcId="{409FC832-7944-4067-A971-09C77823C751}" destId="{AD9BFF0B-FEAF-457A-9A55-9A63E54F2FB9}" srcOrd="1" destOrd="0" presId="urn:microsoft.com/office/officeart/2005/8/layout/chevron2"/>
    <dgm:cxn modelId="{A8AD48A2-6E2A-48B7-99AB-885C31EB33C5}" type="presParOf" srcId="{7A50D76A-C819-41B3-8081-29A98C27EC39}" destId="{8F171BE7-0EE4-4803-B8AC-159AC1CC99CC}" srcOrd="1" destOrd="0" presId="urn:microsoft.com/office/officeart/2005/8/layout/chevron2"/>
    <dgm:cxn modelId="{B98AE3C6-90FF-4C5A-8AA8-50C5EA5CD707}" type="presParOf" srcId="{7A50D76A-C819-41B3-8081-29A98C27EC39}" destId="{7DC142FC-E011-408F-9B74-7B3E60BD4B89}" srcOrd="2" destOrd="0" presId="urn:microsoft.com/office/officeart/2005/8/layout/chevron2"/>
    <dgm:cxn modelId="{1CB13779-6A02-4361-B15F-F68A7FAAED77}" type="presParOf" srcId="{7DC142FC-E011-408F-9B74-7B3E60BD4B89}" destId="{A797D7F8-70C1-45E1-A7F3-68D1A35F633B}" srcOrd="0" destOrd="0" presId="urn:microsoft.com/office/officeart/2005/8/layout/chevron2"/>
    <dgm:cxn modelId="{BAB725B8-0074-4522-8DE7-2141EC51A749}" type="presParOf" srcId="{7DC142FC-E011-408F-9B74-7B3E60BD4B89}" destId="{40F0E30F-13BE-4976-A224-9A9045D0BCBD}" srcOrd="1" destOrd="0" presId="urn:microsoft.com/office/officeart/2005/8/layout/chevron2"/>
    <dgm:cxn modelId="{3C99F1F8-B243-4361-A28A-64F5F25DB43B}" type="presParOf" srcId="{7A50D76A-C819-41B3-8081-29A98C27EC39}" destId="{048EBAD6-D508-45BC-B903-EE6189B81EB1}" srcOrd="3" destOrd="0" presId="urn:microsoft.com/office/officeart/2005/8/layout/chevron2"/>
    <dgm:cxn modelId="{36FC3C1D-1C72-42D1-B7CC-8BABBCA3D8FB}" type="presParOf" srcId="{7A50D76A-C819-41B3-8081-29A98C27EC39}" destId="{9FE49250-7C2E-40E3-BE5A-C76D6B6AFB00}" srcOrd="4" destOrd="0" presId="urn:microsoft.com/office/officeart/2005/8/layout/chevron2"/>
    <dgm:cxn modelId="{547BC798-4AC3-4E46-B4D0-0715143BC478}" type="presParOf" srcId="{9FE49250-7C2E-40E3-BE5A-C76D6B6AFB00}" destId="{A4DAE6E3-02D4-4171-8D93-6A38F7794230}" srcOrd="0" destOrd="0" presId="urn:microsoft.com/office/officeart/2005/8/layout/chevron2"/>
    <dgm:cxn modelId="{D1F89935-18D9-4F90-ABE0-5813B05A8E40}" type="presParOf" srcId="{9FE49250-7C2E-40E3-BE5A-C76D6B6AFB00}" destId="{218121BB-8EA7-4534-9F0D-FB81F62E1D76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AF886F-098B-4F50-A8C6-52DF27B98495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A8A749-7422-4EDF-97EF-0776FAA1732E}">
      <dgm:prSet phldrT="[Текст]"/>
      <dgm:spPr/>
      <dgm:t>
        <a:bodyPr/>
        <a:lstStyle/>
        <a:p>
          <a:r>
            <a:rPr lang="ru-RU" dirty="0" smtClean="0"/>
            <a:t>Общая численность населения</a:t>
          </a:r>
          <a:endParaRPr lang="ru-RU" dirty="0"/>
        </a:p>
      </dgm:t>
    </dgm:pt>
    <dgm:pt modelId="{5446A143-0FDE-4A55-8ECF-D4658F5822B5}" type="parTrans" cxnId="{95C481DB-81D9-4DED-A67E-C4F0DD664C17}">
      <dgm:prSet/>
      <dgm:spPr/>
      <dgm:t>
        <a:bodyPr/>
        <a:lstStyle/>
        <a:p>
          <a:endParaRPr lang="ru-RU"/>
        </a:p>
      </dgm:t>
    </dgm:pt>
    <dgm:pt modelId="{D42A603A-3539-48C8-A7B7-B523C7D5533A}" type="sibTrans" cxnId="{95C481DB-81D9-4DED-A67E-C4F0DD664C17}">
      <dgm:prSet/>
      <dgm:spPr/>
      <dgm:t>
        <a:bodyPr/>
        <a:lstStyle/>
        <a:p>
          <a:endParaRPr lang="ru-RU"/>
        </a:p>
      </dgm:t>
    </dgm:pt>
    <dgm:pt modelId="{DAAF947E-690A-4E41-9177-14AA2E5DFDDE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A367D8B8-B302-42EC-BAD9-9AE915E142C2}" type="parTrans" cxnId="{5803DFCF-70EF-4ADF-A724-AC0BCDCD8252}">
      <dgm:prSet/>
      <dgm:spPr/>
      <dgm:t>
        <a:bodyPr/>
        <a:lstStyle/>
        <a:p>
          <a:endParaRPr lang="ru-RU"/>
        </a:p>
      </dgm:t>
    </dgm:pt>
    <dgm:pt modelId="{A811E720-243D-4468-9D5A-68C9837ACA70}" type="sibTrans" cxnId="{5803DFCF-70EF-4ADF-A724-AC0BCDCD8252}">
      <dgm:prSet/>
      <dgm:spPr/>
      <dgm:t>
        <a:bodyPr/>
        <a:lstStyle/>
        <a:p>
          <a:endParaRPr lang="ru-RU"/>
        </a:p>
      </dgm:t>
    </dgm:pt>
    <dgm:pt modelId="{06BEE11D-7DB6-4ABB-9418-A57E606EB0C6}">
      <dgm:prSet phldrT="[Текст]"/>
      <dgm:spPr/>
      <dgm:t>
        <a:bodyPr/>
        <a:lstStyle/>
        <a:p>
          <a:r>
            <a:rPr lang="ru-RU" dirty="0" smtClean="0"/>
            <a:t>Люди трудоспособного возраста</a:t>
          </a:r>
          <a:endParaRPr lang="ru-RU" dirty="0"/>
        </a:p>
      </dgm:t>
    </dgm:pt>
    <dgm:pt modelId="{62964941-BF5A-4AE9-B875-E3B2888364E5}" type="parTrans" cxnId="{A0729358-AA25-49A5-89AF-47C21C2B8E38}">
      <dgm:prSet/>
      <dgm:spPr/>
      <dgm:t>
        <a:bodyPr/>
        <a:lstStyle/>
        <a:p>
          <a:endParaRPr lang="ru-RU"/>
        </a:p>
      </dgm:t>
    </dgm:pt>
    <dgm:pt modelId="{FA4801ED-7B6D-4203-A205-8EA9ECA6DC32}" type="sibTrans" cxnId="{A0729358-AA25-49A5-89AF-47C21C2B8E38}">
      <dgm:prSet/>
      <dgm:spPr/>
      <dgm:t>
        <a:bodyPr/>
        <a:lstStyle/>
        <a:p>
          <a:endParaRPr lang="ru-RU"/>
        </a:p>
      </dgm:t>
    </dgm:pt>
    <dgm:pt modelId="{350E9FFE-E53D-4509-8241-23CDB46524F0}">
      <dgm:prSet phldrT="[Текст]"/>
      <dgm:spPr/>
      <dgm:t>
        <a:bodyPr/>
        <a:lstStyle/>
        <a:p>
          <a:r>
            <a:rPr lang="ru-RU" dirty="0" smtClean="0"/>
            <a:t>Пенсионеры</a:t>
          </a:r>
          <a:endParaRPr lang="ru-RU" dirty="0"/>
        </a:p>
      </dgm:t>
    </dgm:pt>
    <dgm:pt modelId="{7CB0202F-C0D0-48F5-89D4-FBC8D77035FC}" type="parTrans" cxnId="{6C95B31C-8A71-4418-AD34-E7C300D9D734}">
      <dgm:prSet/>
      <dgm:spPr/>
      <dgm:t>
        <a:bodyPr/>
        <a:lstStyle/>
        <a:p>
          <a:endParaRPr lang="ru-RU"/>
        </a:p>
      </dgm:t>
    </dgm:pt>
    <dgm:pt modelId="{D8142D8F-DF2A-4B4A-96DA-EA5FADDD6B6A}" type="sibTrans" cxnId="{6C95B31C-8A71-4418-AD34-E7C300D9D734}">
      <dgm:prSet/>
      <dgm:spPr/>
      <dgm:t>
        <a:bodyPr/>
        <a:lstStyle/>
        <a:p>
          <a:endParaRPr lang="ru-RU"/>
        </a:p>
      </dgm:t>
    </dgm:pt>
    <dgm:pt modelId="{BE64FE4B-BF46-4ADB-83CE-23A688F6BE4C}">
      <dgm:prSet/>
      <dgm:spPr/>
      <dgm:t>
        <a:bodyPr/>
        <a:lstStyle/>
        <a:p>
          <a:r>
            <a:rPr lang="ru-RU" dirty="0" smtClean="0"/>
            <a:t>Рабочая сила</a:t>
          </a:r>
          <a:endParaRPr lang="ru-RU" dirty="0"/>
        </a:p>
      </dgm:t>
    </dgm:pt>
    <dgm:pt modelId="{856675FC-A426-41AD-ABD7-550611414C3D}" type="parTrans" cxnId="{D6E68C84-A835-45DE-B829-4B914C81997C}">
      <dgm:prSet/>
      <dgm:spPr/>
      <dgm:t>
        <a:bodyPr/>
        <a:lstStyle/>
        <a:p>
          <a:endParaRPr lang="ru-RU"/>
        </a:p>
      </dgm:t>
    </dgm:pt>
    <dgm:pt modelId="{9B12EA94-04CE-4064-97B8-C9A640DC82E2}" type="sibTrans" cxnId="{D6E68C84-A835-45DE-B829-4B914C81997C}">
      <dgm:prSet/>
      <dgm:spPr/>
      <dgm:t>
        <a:bodyPr/>
        <a:lstStyle/>
        <a:p>
          <a:endParaRPr lang="ru-RU"/>
        </a:p>
      </dgm:t>
    </dgm:pt>
    <dgm:pt modelId="{891D4B93-177F-4C02-B59A-64A6DF6C4BF5}">
      <dgm:prSet/>
      <dgm:spPr/>
      <dgm:t>
        <a:bodyPr/>
        <a:lstStyle/>
        <a:p>
          <a:r>
            <a:rPr lang="ru-RU" dirty="0" smtClean="0"/>
            <a:t>Выбывшие</a:t>
          </a:r>
          <a:endParaRPr lang="ru-RU" dirty="0"/>
        </a:p>
      </dgm:t>
    </dgm:pt>
    <dgm:pt modelId="{1A924A36-2208-443D-B464-68B23575A07F}" type="parTrans" cxnId="{CCD9A5D1-754C-4B68-911C-64798AA7EE17}">
      <dgm:prSet/>
      <dgm:spPr/>
      <dgm:t>
        <a:bodyPr/>
        <a:lstStyle/>
        <a:p>
          <a:endParaRPr lang="ru-RU"/>
        </a:p>
      </dgm:t>
    </dgm:pt>
    <dgm:pt modelId="{A28383C6-C7B3-4848-A283-1D3140D5AEB7}" type="sibTrans" cxnId="{CCD9A5D1-754C-4B68-911C-64798AA7EE17}">
      <dgm:prSet/>
      <dgm:spPr/>
      <dgm:t>
        <a:bodyPr/>
        <a:lstStyle/>
        <a:p>
          <a:endParaRPr lang="ru-RU"/>
        </a:p>
      </dgm:t>
    </dgm:pt>
    <dgm:pt modelId="{3EBF4207-ECD5-4BAF-BB63-6678D528F970}" type="pres">
      <dgm:prSet presAssocID="{D3AF886F-098B-4F50-A8C6-52DF27B984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5D854E-963A-4F30-AD89-FF19E57B11FA}" type="pres">
      <dgm:prSet presAssocID="{CFA8A749-7422-4EDF-97EF-0776FAA1732E}" presName="hierRoot1" presStyleCnt="0"/>
      <dgm:spPr/>
    </dgm:pt>
    <dgm:pt modelId="{FFD804CD-4FEA-4362-83B4-0D1A165DE1FE}" type="pres">
      <dgm:prSet presAssocID="{CFA8A749-7422-4EDF-97EF-0776FAA1732E}" presName="composite" presStyleCnt="0"/>
      <dgm:spPr/>
    </dgm:pt>
    <dgm:pt modelId="{C3D35357-6918-45FE-BAC2-FBB78DCAD5C3}" type="pres">
      <dgm:prSet presAssocID="{CFA8A749-7422-4EDF-97EF-0776FAA1732E}" presName="background" presStyleLbl="node0" presStyleIdx="0" presStyleCnt="1"/>
      <dgm:spPr/>
    </dgm:pt>
    <dgm:pt modelId="{B32A8A78-27FC-4DD0-B111-6F794A317587}" type="pres">
      <dgm:prSet presAssocID="{CFA8A749-7422-4EDF-97EF-0776FAA173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032790-DB3B-4B84-8831-3BD554EA838C}" type="pres">
      <dgm:prSet presAssocID="{CFA8A749-7422-4EDF-97EF-0776FAA1732E}" presName="hierChild2" presStyleCnt="0"/>
      <dgm:spPr/>
    </dgm:pt>
    <dgm:pt modelId="{DCD1A006-B9F7-4958-8F78-1E89F81ED71E}" type="pres">
      <dgm:prSet presAssocID="{A367D8B8-B302-42EC-BAD9-9AE915E142C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643FD5FA-2F77-4C17-BFC8-29DB6E476F2A}" type="pres">
      <dgm:prSet presAssocID="{DAAF947E-690A-4E41-9177-14AA2E5DFDDE}" presName="hierRoot2" presStyleCnt="0"/>
      <dgm:spPr/>
    </dgm:pt>
    <dgm:pt modelId="{D203E002-4DBD-4FE0-A655-A1CE3A9691EA}" type="pres">
      <dgm:prSet presAssocID="{DAAF947E-690A-4E41-9177-14AA2E5DFDDE}" presName="composite2" presStyleCnt="0"/>
      <dgm:spPr/>
    </dgm:pt>
    <dgm:pt modelId="{091412FF-DBCC-46E9-AE59-E0C9292C3F7B}" type="pres">
      <dgm:prSet presAssocID="{DAAF947E-690A-4E41-9177-14AA2E5DFDDE}" presName="background2" presStyleLbl="node2" presStyleIdx="0" presStyleCnt="3"/>
      <dgm:spPr/>
    </dgm:pt>
    <dgm:pt modelId="{BAC838F5-0B2A-4DA6-9862-F64A8C33B3FF}" type="pres">
      <dgm:prSet presAssocID="{DAAF947E-690A-4E41-9177-14AA2E5DFDD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7A162-102C-4CB3-AE96-CAC1F3A70EF1}" type="pres">
      <dgm:prSet presAssocID="{DAAF947E-690A-4E41-9177-14AA2E5DFDDE}" presName="hierChild3" presStyleCnt="0"/>
      <dgm:spPr/>
    </dgm:pt>
    <dgm:pt modelId="{13F26D5E-5301-4068-A853-10435AD9EC73}" type="pres">
      <dgm:prSet presAssocID="{62964941-BF5A-4AE9-B875-E3B2888364E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DAD7D24-E25E-4EAD-8B85-0E9AEF0D6814}" type="pres">
      <dgm:prSet presAssocID="{06BEE11D-7DB6-4ABB-9418-A57E606EB0C6}" presName="hierRoot2" presStyleCnt="0"/>
      <dgm:spPr/>
    </dgm:pt>
    <dgm:pt modelId="{8A3E3861-FA65-468E-9386-30215468E5AB}" type="pres">
      <dgm:prSet presAssocID="{06BEE11D-7DB6-4ABB-9418-A57E606EB0C6}" presName="composite2" presStyleCnt="0"/>
      <dgm:spPr/>
    </dgm:pt>
    <dgm:pt modelId="{139D1B2B-BCCB-4D08-A5E2-32FC65111F59}" type="pres">
      <dgm:prSet presAssocID="{06BEE11D-7DB6-4ABB-9418-A57E606EB0C6}" presName="background2" presStyleLbl="node2" presStyleIdx="1" presStyleCnt="3"/>
      <dgm:spPr/>
    </dgm:pt>
    <dgm:pt modelId="{1B1BEA54-550A-4340-B63D-A9FD75A31B3E}" type="pres">
      <dgm:prSet presAssocID="{06BEE11D-7DB6-4ABB-9418-A57E606EB0C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AC1794-800A-4BA4-80E5-5D2532738DE5}" type="pres">
      <dgm:prSet presAssocID="{06BEE11D-7DB6-4ABB-9418-A57E606EB0C6}" presName="hierChild3" presStyleCnt="0"/>
      <dgm:spPr/>
    </dgm:pt>
    <dgm:pt modelId="{C78881AC-9B46-47A7-8BA6-7C95B39EC2DB}" type="pres">
      <dgm:prSet presAssocID="{856675FC-A426-41AD-ABD7-550611414C3D}" presName="Name17" presStyleLbl="parChTrans1D3" presStyleIdx="0" presStyleCnt="2"/>
      <dgm:spPr/>
      <dgm:t>
        <a:bodyPr/>
        <a:lstStyle/>
        <a:p>
          <a:endParaRPr lang="ru-RU"/>
        </a:p>
      </dgm:t>
    </dgm:pt>
    <dgm:pt modelId="{EE3A1D3E-A82F-4E37-94C9-8FF700B3D67B}" type="pres">
      <dgm:prSet presAssocID="{BE64FE4B-BF46-4ADB-83CE-23A688F6BE4C}" presName="hierRoot3" presStyleCnt="0"/>
      <dgm:spPr/>
    </dgm:pt>
    <dgm:pt modelId="{BA3E4703-9E4B-42D2-BB0B-A34CC12CE454}" type="pres">
      <dgm:prSet presAssocID="{BE64FE4B-BF46-4ADB-83CE-23A688F6BE4C}" presName="composite3" presStyleCnt="0"/>
      <dgm:spPr/>
    </dgm:pt>
    <dgm:pt modelId="{8B05F629-D2D5-4636-B629-B661024905E2}" type="pres">
      <dgm:prSet presAssocID="{BE64FE4B-BF46-4ADB-83CE-23A688F6BE4C}" presName="background3" presStyleLbl="node3" presStyleIdx="0" presStyleCnt="2"/>
      <dgm:spPr/>
    </dgm:pt>
    <dgm:pt modelId="{1AB2D9D4-11A9-4CE0-A089-52EFE708101D}" type="pres">
      <dgm:prSet presAssocID="{BE64FE4B-BF46-4ADB-83CE-23A688F6BE4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A8ACF5-5652-4BF9-A951-4466B33F531F}" type="pres">
      <dgm:prSet presAssocID="{BE64FE4B-BF46-4ADB-83CE-23A688F6BE4C}" presName="hierChild4" presStyleCnt="0"/>
      <dgm:spPr/>
    </dgm:pt>
    <dgm:pt modelId="{02CF3E23-EE48-4B16-94D8-72EAFD3956E7}" type="pres">
      <dgm:prSet presAssocID="{1A924A36-2208-443D-B464-68B23575A07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2894850-7A88-43CD-B7FE-E6A6971949BC}" type="pres">
      <dgm:prSet presAssocID="{891D4B93-177F-4C02-B59A-64A6DF6C4BF5}" presName="hierRoot3" presStyleCnt="0"/>
      <dgm:spPr/>
    </dgm:pt>
    <dgm:pt modelId="{1F387DBC-22EF-4C83-AB53-CE5BA1399583}" type="pres">
      <dgm:prSet presAssocID="{891D4B93-177F-4C02-B59A-64A6DF6C4BF5}" presName="composite3" presStyleCnt="0"/>
      <dgm:spPr/>
    </dgm:pt>
    <dgm:pt modelId="{AE04CEC5-9CE5-484C-B6AF-7E86A768892D}" type="pres">
      <dgm:prSet presAssocID="{891D4B93-177F-4C02-B59A-64A6DF6C4BF5}" presName="background3" presStyleLbl="node3" presStyleIdx="1" presStyleCnt="2"/>
      <dgm:spPr/>
    </dgm:pt>
    <dgm:pt modelId="{5381FA92-6AE6-4493-93BB-8973CE20AB8C}" type="pres">
      <dgm:prSet presAssocID="{891D4B93-177F-4C02-B59A-64A6DF6C4BF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6CC5A1-EC0F-4B51-8CD9-A22820062E46}" type="pres">
      <dgm:prSet presAssocID="{891D4B93-177F-4C02-B59A-64A6DF6C4BF5}" presName="hierChild4" presStyleCnt="0"/>
      <dgm:spPr/>
    </dgm:pt>
    <dgm:pt modelId="{D0BF5ED3-DB75-4704-9F3B-988A68FCD495}" type="pres">
      <dgm:prSet presAssocID="{7CB0202F-C0D0-48F5-89D4-FBC8D77035FC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007383B-DAF8-43D6-837E-409B46E412B6}" type="pres">
      <dgm:prSet presAssocID="{350E9FFE-E53D-4509-8241-23CDB46524F0}" presName="hierRoot2" presStyleCnt="0"/>
      <dgm:spPr/>
    </dgm:pt>
    <dgm:pt modelId="{8E3C94E4-2ED4-4097-90B5-3C27BD24EC8B}" type="pres">
      <dgm:prSet presAssocID="{350E9FFE-E53D-4509-8241-23CDB46524F0}" presName="composite2" presStyleCnt="0"/>
      <dgm:spPr/>
    </dgm:pt>
    <dgm:pt modelId="{8AF0FDFD-8F69-47D2-83AF-AC39EBF9DD47}" type="pres">
      <dgm:prSet presAssocID="{350E9FFE-E53D-4509-8241-23CDB46524F0}" presName="background2" presStyleLbl="node2" presStyleIdx="2" presStyleCnt="3"/>
      <dgm:spPr/>
    </dgm:pt>
    <dgm:pt modelId="{0D2C87C9-AB12-4E38-BB3B-F13931369CD8}" type="pres">
      <dgm:prSet presAssocID="{350E9FFE-E53D-4509-8241-23CDB46524F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14920C-7F3D-49DE-8F27-D6FF51A7AEF4}" type="pres">
      <dgm:prSet presAssocID="{350E9FFE-E53D-4509-8241-23CDB46524F0}" presName="hierChild3" presStyleCnt="0"/>
      <dgm:spPr/>
    </dgm:pt>
  </dgm:ptLst>
  <dgm:cxnLst>
    <dgm:cxn modelId="{0C772735-B454-44C7-B291-050EF3D0384B}" type="presOf" srcId="{A367D8B8-B302-42EC-BAD9-9AE915E142C2}" destId="{DCD1A006-B9F7-4958-8F78-1E89F81ED71E}" srcOrd="0" destOrd="0" presId="urn:microsoft.com/office/officeart/2005/8/layout/hierarchy1"/>
    <dgm:cxn modelId="{FBE8947D-E93A-4465-A803-9A97B88223A3}" type="presOf" srcId="{06BEE11D-7DB6-4ABB-9418-A57E606EB0C6}" destId="{1B1BEA54-550A-4340-B63D-A9FD75A31B3E}" srcOrd="0" destOrd="0" presId="urn:microsoft.com/office/officeart/2005/8/layout/hierarchy1"/>
    <dgm:cxn modelId="{7DBB4D3D-85DE-4CB0-81BB-8B0BA32030AB}" type="presOf" srcId="{350E9FFE-E53D-4509-8241-23CDB46524F0}" destId="{0D2C87C9-AB12-4E38-BB3B-F13931369CD8}" srcOrd="0" destOrd="0" presId="urn:microsoft.com/office/officeart/2005/8/layout/hierarchy1"/>
    <dgm:cxn modelId="{38B64735-8FE5-460D-85F5-F61971DF8BB0}" type="presOf" srcId="{891D4B93-177F-4C02-B59A-64A6DF6C4BF5}" destId="{5381FA92-6AE6-4493-93BB-8973CE20AB8C}" srcOrd="0" destOrd="0" presId="urn:microsoft.com/office/officeart/2005/8/layout/hierarchy1"/>
    <dgm:cxn modelId="{C8D96B01-CF97-4E63-B812-472356235FAB}" type="presOf" srcId="{856675FC-A426-41AD-ABD7-550611414C3D}" destId="{C78881AC-9B46-47A7-8BA6-7C95B39EC2DB}" srcOrd="0" destOrd="0" presId="urn:microsoft.com/office/officeart/2005/8/layout/hierarchy1"/>
    <dgm:cxn modelId="{A0729358-AA25-49A5-89AF-47C21C2B8E38}" srcId="{CFA8A749-7422-4EDF-97EF-0776FAA1732E}" destId="{06BEE11D-7DB6-4ABB-9418-A57E606EB0C6}" srcOrd="1" destOrd="0" parTransId="{62964941-BF5A-4AE9-B875-E3B2888364E5}" sibTransId="{FA4801ED-7B6D-4203-A205-8EA9ECA6DC32}"/>
    <dgm:cxn modelId="{6C95B31C-8A71-4418-AD34-E7C300D9D734}" srcId="{CFA8A749-7422-4EDF-97EF-0776FAA1732E}" destId="{350E9FFE-E53D-4509-8241-23CDB46524F0}" srcOrd="2" destOrd="0" parTransId="{7CB0202F-C0D0-48F5-89D4-FBC8D77035FC}" sibTransId="{D8142D8F-DF2A-4B4A-96DA-EA5FADDD6B6A}"/>
    <dgm:cxn modelId="{D3024D25-CC9F-40D4-9E78-00BC6941C7D1}" type="presOf" srcId="{DAAF947E-690A-4E41-9177-14AA2E5DFDDE}" destId="{BAC838F5-0B2A-4DA6-9862-F64A8C33B3FF}" srcOrd="0" destOrd="0" presId="urn:microsoft.com/office/officeart/2005/8/layout/hierarchy1"/>
    <dgm:cxn modelId="{C2C38164-7C6C-42C3-B6DA-86523E435C46}" type="presOf" srcId="{7CB0202F-C0D0-48F5-89D4-FBC8D77035FC}" destId="{D0BF5ED3-DB75-4704-9F3B-988A68FCD495}" srcOrd="0" destOrd="0" presId="urn:microsoft.com/office/officeart/2005/8/layout/hierarchy1"/>
    <dgm:cxn modelId="{78C68B36-1830-4198-B6D7-1E4CD88F271F}" type="presOf" srcId="{1A924A36-2208-443D-B464-68B23575A07F}" destId="{02CF3E23-EE48-4B16-94D8-72EAFD3956E7}" srcOrd="0" destOrd="0" presId="urn:microsoft.com/office/officeart/2005/8/layout/hierarchy1"/>
    <dgm:cxn modelId="{95C481DB-81D9-4DED-A67E-C4F0DD664C17}" srcId="{D3AF886F-098B-4F50-A8C6-52DF27B98495}" destId="{CFA8A749-7422-4EDF-97EF-0776FAA1732E}" srcOrd="0" destOrd="0" parTransId="{5446A143-0FDE-4A55-8ECF-D4658F5822B5}" sibTransId="{D42A603A-3539-48C8-A7B7-B523C7D5533A}"/>
    <dgm:cxn modelId="{5803DFCF-70EF-4ADF-A724-AC0BCDCD8252}" srcId="{CFA8A749-7422-4EDF-97EF-0776FAA1732E}" destId="{DAAF947E-690A-4E41-9177-14AA2E5DFDDE}" srcOrd="0" destOrd="0" parTransId="{A367D8B8-B302-42EC-BAD9-9AE915E142C2}" sibTransId="{A811E720-243D-4468-9D5A-68C9837ACA70}"/>
    <dgm:cxn modelId="{B3CA981B-9496-4667-96BC-4A92D08A8BFF}" type="presOf" srcId="{BE64FE4B-BF46-4ADB-83CE-23A688F6BE4C}" destId="{1AB2D9D4-11A9-4CE0-A089-52EFE708101D}" srcOrd="0" destOrd="0" presId="urn:microsoft.com/office/officeart/2005/8/layout/hierarchy1"/>
    <dgm:cxn modelId="{CCD9A5D1-754C-4B68-911C-64798AA7EE17}" srcId="{06BEE11D-7DB6-4ABB-9418-A57E606EB0C6}" destId="{891D4B93-177F-4C02-B59A-64A6DF6C4BF5}" srcOrd="1" destOrd="0" parTransId="{1A924A36-2208-443D-B464-68B23575A07F}" sibTransId="{A28383C6-C7B3-4848-A283-1D3140D5AEB7}"/>
    <dgm:cxn modelId="{D0BF8EC4-65CD-4BF3-982A-BE49C4081583}" type="presOf" srcId="{62964941-BF5A-4AE9-B875-E3B2888364E5}" destId="{13F26D5E-5301-4068-A853-10435AD9EC73}" srcOrd="0" destOrd="0" presId="urn:microsoft.com/office/officeart/2005/8/layout/hierarchy1"/>
    <dgm:cxn modelId="{6FAC1A0A-B39F-43C2-B08B-900588E2D4C0}" type="presOf" srcId="{D3AF886F-098B-4F50-A8C6-52DF27B98495}" destId="{3EBF4207-ECD5-4BAF-BB63-6678D528F970}" srcOrd="0" destOrd="0" presId="urn:microsoft.com/office/officeart/2005/8/layout/hierarchy1"/>
    <dgm:cxn modelId="{9F2A45CE-47C4-4113-9D66-16F377D5D70D}" type="presOf" srcId="{CFA8A749-7422-4EDF-97EF-0776FAA1732E}" destId="{B32A8A78-27FC-4DD0-B111-6F794A317587}" srcOrd="0" destOrd="0" presId="urn:microsoft.com/office/officeart/2005/8/layout/hierarchy1"/>
    <dgm:cxn modelId="{D6E68C84-A835-45DE-B829-4B914C81997C}" srcId="{06BEE11D-7DB6-4ABB-9418-A57E606EB0C6}" destId="{BE64FE4B-BF46-4ADB-83CE-23A688F6BE4C}" srcOrd="0" destOrd="0" parTransId="{856675FC-A426-41AD-ABD7-550611414C3D}" sibTransId="{9B12EA94-04CE-4064-97B8-C9A640DC82E2}"/>
    <dgm:cxn modelId="{A2CF58E1-C2DB-438C-B9AB-6A9891E30A54}" type="presParOf" srcId="{3EBF4207-ECD5-4BAF-BB63-6678D528F970}" destId="{C05D854E-963A-4F30-AD89-FF19E57B11FA}" srcOrd="0" destOrd="0" presId="urn:microsoft.com/office/officeart/2005/8/layout/hierarchy1"/>
    <dgm:cxn modelId="{D392B140-AB70-434C-8344-4A2EE5D2AE95}" type="presParOf" srcId="{C05D854E-963A-4F30-AD89-FF19E57B11FA}" destId="{FFD804CD-4FEA-4362-83B4-0D1A165DE1FE}" srcOrd="0" destOrd="0" presId="urn:microsoft.com/office/officeart/2005/8/layout/hierarchy1"/>
    <dgm:cxn modelId="{8CFDDE3F-E52F-43A0-BCB6-6CFEB6BC6DEF}" type="presParOf" srcId="{FFD804CD-4FEA-4362-83B4-0D1A165DE1FE}" destId="{C3D35357-6918-45FE-BAC2-FBB78DCAD5C3}" srcOrd="0" destOrd="0" presId="urn:microsoft.com/office/officeart/2005/8/layout/hierarchy1"/>
    <dgm:cxn modelId="{004AD8FD-CD80-4C9C-9152-CDF3E94B1DB2}" type="presParOf" srcId="{FFD804CD-4FEA-4362-83B4-0D1A165DE1FE}" destId="{B32A8A78-27FC-4DD0-B111-6F794A317587}" srcOrd="1" destOrd="0" presId="urn:microsoft.com/office/officeart/2005/8/layout/hierarchy1"/>
    <dgm:cxn modelId="{794231F1-9F73-49A5-BCC2-413C07ED2112}" type="presParOf" srcId="{C05D854E-963A-4F30-AD89-FF19E57B11FA}" destId="{48032790-DB3B-4B84-8831-3BD554EA838C}" srcOrd="1" destOrd="0" presId="urn:microsoft.com/office/officeart/2005/8/layout/hierarchy1"/>
    <dgm:cxn modelId="{8E4AF009-6618-4E8E-8D61-F03DEE0EAD05}" type="presParOf" srcId="{48032790-DB3B-4B84-8831-3BD554EA838C}" destId="{DCD1A006-B9F7-4958-8F78-1E89F81ED71E}" srcOrd="0" destOrd="0" presId="urn:microsoft.com/office/officeart/2005/8/layout/hierarchy1"/>
    <dgm:cxn modelId="{00D2589B-0A97-42F9-BB54-5F1F56F6BE69}" type="presParOf" srcId="{48032790-DB3B-4B84-8831-3BD554EA838C}" destId="{643FD5FA-2F77-4C17-BFC8-29DB6E476F2A}" srcOrd="1" destOrd="0" presId="urn:microsoft.com/office/officeart/2005/8/layout/hierarchy1"/>
    <dgm:cxn modelId="{B74DAF7E-6F04-4E9B-9A1E-3120927287EC}" type="presParOf" srcId="{643FD5FA-2F77-4C17-BFC8-29DB6E476F2A}" destId="{D203E002-4DBD-4FE0-A655-A1CE3A9691EA}" srcOrd="0" destOrd="0" presId="urn:microsoft.com/office/officeart/2005/8/layout/hierarchy1"/>
    <dgm:cxn modelId="{4B10DA7A-A77F-4A9A-B989-ECBBA14AF07D}" type="presParOf" srcId="{D203E002-4DBD-4FE0-A655-A1CE3A9691EA}" destId="{091412FF-DBCC-46E9-AE59-E0C9292C3F7B}" srcOrd="0" destOrd="0" presId="urn:microsoft.com/office/officeart/2005/8/layout/hierarchy1"/>
    <dgm:cxn modelId="{04F5FFAD-6656-4D22-83FE-73144E41C47B}" type="presParOf" srcId="{D203E002-4DBD-4FE0-A655-A1CE3A9691EA}" destId="{BAC838F5-0B2A-4DA6-9862-F64A8C33B3FF}" srcOrd="1" destOrd="0" presId="urn:microsoft.com/office/officeart/2005/8/layout/hierarchy1"/>
    <dgm:cxn modelId="{DCCD14C4-CE80-4D31-A350-8F4A1C8F8A82}" type="presParOf" srcId="{643FD5FA-2F77-4C17-BFC8-29DB6E476F2A}" destId="{7AA7A162-102C-4CB3-AE96-CAC1F3A70EF1}" srcOrd="1" destOrd="0" presId="urn:microsoft.com/office/officeart/2005/8/layout/hierarchy1"/>
    <dgm:cxn modelId="{9F8BA46C-6F12-4EEB-B641-29DCA190B062}" type="presParOf" srcId="{48032790-DB3B-4B84-8831-3BD554EA838C}" destId="{13F26D5E-5301-4068-A853-10435AD9EC73}" srcOrd="2" destOrd="0" presId="urn:microsoft.com/office/officeart/2005/8/layout/hierarchy1"/>
    <dgm:cxn modelId="{E10B5E20-ACF9-4DE6-B354-1B3AAEA0E4D2}" type="presParOf" srcId="{48032790-DB3B-4B84-8831-3BD554EA838C}" destId="{BDAD7D24-E25E-4EAD-8B85-0E9AEF0D6814}" srcOrd="3" destOrd="0" presId="urn:microsoft.com/office/officeart/2005/8/layout/hierarchy1"/>
    <dgm:cxn modelId="{AC3AC41B-F288-4104-A238-CCD8AC388CD1}" type="presParOf" srcId="{BDAD7D24-E25E-4EAD-8B85-0E9AEF0D6814}" destId="{8A3E3861-FA65-468E-9386-30215468E5AB}" srcOrd="0" destOrd="0" presId="urn:microsoft.com/office/officeart/2005/8/layout/hierarchy1"/>
    <dgm:cxn modelId="{8E91EBDA-0ADD-4AD3-8E7E-6D40685243AB}" type="presParOf" srcId="{8A3E3861-FA65-468E-9386-30215468E5AB}" destId="{139D1B2B-BCCB-4D08-A5E2-32FC65111F59}" srcOrd="0" destOrd="0" presId="urn:microsoft.com/office/officeart/2005/8/layout/hierarchy1"/>
    <dgm:cxn modelId="{332A5FBD-4ED5-487D-ADFD-57E04AB02133}" type="presParOf" srcId="{8A3E3861-FA65-468E-9386-30215468E5AB}" destId="{1B1BEA54-550A-4340-B63D-A9FD75A31B3E}" srcOrd="1" destOrd="0" presId="urn:microsoft.com/office/officeart/2005/8/layout/hierarchy1"/>
    <dgm:cxn modelId="{6031CE2C-6D0B-4946-B768-132A7DCD4484}" type="presParOf" srcId="{BDAD7D24-E25E-4EAD-8B85-0E9AEF0D6814}" destId="{FCAC1794-800A-4BA4-80E5-5D2532738DE5}" srcOrd="1" destOrd="0" presId="urn:microsoft.com/office/officeart/2005/8/layout/hierarchy1"/>
    <dgm:cxn modelId="{B0C7D20B-D7F0-478A-B33C-E84C7E74D616}" type="presParOf" srcId="{FCAC1794-800A-4BA4-80E5-5D2532738DE5}" destId="{C78881AC-9B46-47A7-8BA6-7C95B39EC2DB}" srcOrd="0" destOrd="0" presId="urn:microsoft.com/office/officeart/2005/8/layout/hierarchy1"/>
    <dgm:cxn modelId="{94B37028-CF45-4945-A82F-291FC0321539}" type="presParOf" srcId="{FCAC1794-800A-4BA4-80E5-5D2532738DE5}" destId="{EE3A1D3E-A82F-4E37-94C9-8FF700B3D67B}" srcOrd="1" destOrd="0" presId="urn:microsoft.com/office/officeart/2005/8/layout/hierarchy1"/>
    <dgm:cxn modelId="{E648F437-C4C3-4DF2-BF28-B15C189711C1}" type="presParOf" srcId="{EE3A1D3E-A82F-4E37-94C9-8FF700B3D67B}" destId="{BA3E4703-9E4B-42D2-BB0B-A34CC12CE454}" srcOrd="0" destOrd="0" presId="urn:microsoft.com/office/officeart/2005/8/layout/hierarchy1"/>
    <dgm:cxn modelId="{22E1BE41-782C-43FE-A75D-D1F50FCCD973}" type="presParOf" srcId="{BA3E4703-9E4B-42D2-BB0B-A34CC12CE454}" destId="{8B05F629-D2D5-4636-B629-B661024905E2}" srcOrd="0" destOrd="0" presId="urn:microsoft.com/office/officeart/2005/8/layout/hierarchy1"/>
    <dgm:cxn modelId="{63245802-B4EF-421D-9DD2-55FB458F07E4}" type="presParOf" srcId="{BA3E4703-9E4B-42D2-BB0B-A34CC12CE454}" destId="{1AB2D9D4-11A9-4CE0-A089-52EFE708101D}" srcOrd="1" destOrd="0" presId="urn:microsoft.com/office/officeart/2005/8/layout/hierarchy1"/>
    <dgm:cxn modelId="{4D8FFBB4-C177-4EA8-97A3-CE71C1713691}" type="presParOf" srcId="{EE3A1D3E-A82F-4E37-94C9-8FF700B3D67B}" destId="{DDA8ACF5-5652-4BF9-A951-4466B33F531F}" srcOrd="1" destOrd="0" presId="urn:microsoft.com/office/officeart/2005/8/layout/hierarchy1"/>
    <dgm:cxn modelId="{2B5591D8-DCED-4680-9C15-EBCB241592D7}" type="presParOf" srcId="{FCAC1794-800A-4BA4-80E5-5D2532738DE5}" destId="{02CF3E23-EE48-4B16-94D8-72EAFD3956E7}" srcOrd="2" destOrd="0" presId="urn:microsoft.com/office/officeart/2005/8/layout/hierarchy1"/>
    <dgm:cxn modelId="{12289199-F0C5-49C4-8B96-2E1C09517249}" type="presParOf" srcId="{FCAC1794-800A-4BA4-80E5-5D2532738DE5}" destId="{72894850-7A88-43CD-B7FE-E6A6971949BC}" srcOrd="3" destOrd="0" presId="urn:microsoft.com/office/officeart/2005/8/layout/hierarchy1"/>
    <dgm:cxn modelId="{555A5AA6-983B-43D0-A6EF-53979CB4277B}" type="presParOf" srcId="{72894850-7A88-43CD-B7FE-E6A6971949BC}" destId="{1F387DBC-22EF-4C83-AB53-CE5BA1399583}" srcOrd="0" destOrd="0" presId="urn:microsoft.com/office/officeart/2005/8/layout/hierarchy1"/>
    <dgm:cxn modelId="{D85E59BC-B7AE-4646-BA68-5259C01FF262}" type="presParOf" srcId="{1F387DBC-22EF-4C83-AB53-CE5BA1399583}" destId="{AE04CEC5-9CE5-484C-B6AF-7E86A768892D}" srcOrd="0" destOrd="0" presId="urn:microsoft.com/office/officeart/2005/8/layout/hierarchy1"/>
    <dgm:cxn modelId="{04AC5B20-DD33-4906-90A6-0C377B2A7BAC}" type="presParOf" srcId="{1F387DBC-22EF-4C83-AB53-CE5BA1399583}" destId="{5381FA92-6AE6-4493-93BB-8973CE20AB8C}" srcOrd="1" destOrd="0" presId="urn:microsoft.com/office/officeart/2005/8/layout/hierarchy1"/>
    <dgm:cxn modelId="{73405AED-E9A5-4E36-8799-992B72EB09F9}" type="presParOf" srcId="{72894850-7A88-43CD-B7FE-E6A6971949BC}" destId="{306CC5A1-EC0F-4B51-8CD9-A22820062E46}" srcOrd="1" destOrd="0" presId="urn:microsoft.com/office/officeart/2005/8/layout/hierarchy1"/>
    <dgm:cxn modelId="{F4266AD9-AB44-4785-BABF-1568AECB90D6}" type="presParOf" srcId="{48032790-DB3B-4B84-8831-3BD554EA838C}" destId="{D0BF5ED3-DB75-4704-9F3B-988A68FCD495}" srcOrd="4" destOrd="0" presId="urn:microsoft.com/office/officeart/2005/8/layout/hierarchy1"/>
    <dgm:cxn modelId="{6AF5015F-8134-49F7-9442-606465190DD7}" type="presParOf" srcId="{48032790-DB3B-4B84-8831-3BD554EA838C}" destId="{7007383B-DAF8-43D6-837E-409B46E412B6}" srcOrd="5" destOrd="0" presId="urn:microsoft.com/office/officeart/2005/8/layout/hierarchy1"/>
    <dgm:cxn modelId="{BCE41C2F-56DF-4624-ACB5-664A673996A7}" type="presParOf" srcId="{7007383B-DAF8-43D6-837E-409B46E412B6}" destId="{8E3C94E4-2ED4-4097-90B5-3C27BD24EC8B}" srcOrd="0" destOrd="0" presId="urn:microsoft.com/office/officeart/2005/8/layout/hierarchy1"/>
    <dgm:cxn modelId="{84AC1A70-9635-42CD-89B4-6A9EA45138F6}" type="presParOf" srcId="{8E3C94E4-2ED4-4097-90B5-3C27BD24EC8B}" destId="{8AF0FDFD-8F69-47D2-83AF-AC39EBF9DD47}" srcOrd="0" destOrd="0" presId="urn:microsoft.com/office/officeart/2005/8/layout/hierarchy1"/>
    <dgm:cxn modelId="{B9E0FB5D-2C50-4886-8766-BB52C3EF56AF}" type="presParOf" srcId="{8E3C94E4-2ED4-4097-90B5-3C27BD24EC8B}" destId="{0D2C87C9-AB12-4E38-BB3B-F13931369CD8}" srcOrd="1" destOrd="0" presId="urn:microsoft.com/office/officeart/2005/8/layout/hierarchy1"/>
    <dgm:cxn modelId="{0C1ED85B-07E1-487E-934F-6649888B7062}" type="presParOf" srcId="{7007383B-DAF8-43D6-837E-409B46E412B6}" destId="{0614920C-7F3D-49DE-8F27-D6FF51A7AEF4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1976D8-D038-4F1D-B4F2-AB5A7AE556A8}" type="doc">
      <dgm:prSet loTypeId="urn:microsoft.com/office/officeart/2005/8/layout/chevron2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11C2A8-EE6E-4DF2-AD0B-E37866E250D0}">
      <dgm:prSet phldrT="[Текст]"/>
      <dgm:spPr/>
      <dgm:t>
        <a:bodyPr/>
        <a:lstStyle/>
        <a:p>
          <a:r>
            <a:rPr lang="ru-RU" dirty="0" smtClean="0"/>
            <a:t>Рабочая сила</a:t>
          </a:r>
          <a:endParaRPr lang="ru-RU" dirty="0"/>
        </a:p>
      </dgm:t>
    </dgm:pt>
    <dgm:pt modelId="{B1B77221-A149-4F61-B8AF-D0218258F0D4}" type="parTrans" cxnId="{F9C47447-D9F5-44BA-A3DB-C81A5EAF7024}">
      <dgm:prSet/>
      <dgm:spPr/>
      <dgm:t>
        <a:bodyPr/>
        <a:lstStyle/>
        <a:p>
          <a:endParaRPr lang="ru-RU"/>
        </a:p>
      </dgm:t>
    </dgm:pt>
    <dgm:pt modelId="{B4877C0B-9747-45F6-AC10-4D111D6A8405}" type="sibTrans" cxnId="{F9C47447-D9F5-44BA-A3DB-C81A5EAF7024}">
      <dgm:prSet/>
      <dgm:spPr/>
      <dgm:t>
        <a:bodyPr/>
        <a:lstStyle/>
        <a:p>
          <a:endParaRPr lang="ru-RU"/>
        </a:p>
      </dgm:t>
    </dgm:pt>
    <dgm:pt modelId="{B784C5AE-70C5-4A02-AEBE-1A7B3BF56C7B}">
      <dgm:prSet phldrT="[Текст]"/>
      <dgm:spPr/>
      <dgm:t>
        <a:bodyPr/>
        <a:lstStyle/>
        <a:p>
          <a:r>
            <a:rPr lang="ru-RU" dirty="0" smtClean="0"/>
            <a:t>Люди, трудоспособного возраста принимающие активное участие в экономической деятельности</a:t>
          </a:r>
          <a:endParaRPr lang="ru-RU" dirty="0"/>
        </a:p>
      </dgm:t>
    </dgm:pt>
    <dgm:pt modelId="{6F4E108C-6F2F-4017-B354-6B66F04A3483}" type="parTrans" cxnId="{4D945790-753C-4A94-950A-08A7478928F0}">
      <dgm:prSet/>
      <dgm:spPr/>
      <dgm:t>
        <a:bodyPr/>
        <a:lstStyle/>
        <a:p>
          <a:endParaRPr lang="ru-RU"/>
        </a:p>
      </dgm:t>
    </dgm:pt>
    <dgm:pt modelId="{DB700AFE-81DE-4CD3-A6F6-C9EC56B00D75}" type="sibTrans" cxnId="{4D945790-753C-4A94-950A-08A7478928F0}">
      <dgm:prSet/>
      <dgm:spPr/>
      <dgm:t>
        <a:bodyPr/>
        <a:lstStyle/>
        <a:p>
          <a:endParaRPr lang="ru-RU"/>
        </a:p>
      </dgm:t>
    </dgm:pt>
    <dgm:pt modelId="{2897862E-CA16-451F-8E76-BB39379C39ED}">
      <dgm:prSet phldrT="[Текст]"/>
      <dgm:spPr/>
      <dgm:t>
        <a:bodyPr/>
        <a:lstStyle/>
        <a:p>
          <a:r>
            <a:rPr lang="ru-RU" dirty="0" smtClean="0"/>
            <a:t>Выбывшие </a:t>
          </a:r>
          <a:endParaRPr lang="ru-RU" dirty="0"/>
        </a:p>
      </dgm:t>
    </dgm:pt>
    <dgm:pt modelId="{C524A902-D38B-49E3-8703-B254292A820B}" type="parTrans" cxnId="{D3709D06-9438-46AC-A2A1-ABA1EFFF427D}">
      <dgm:prSet/>
      <dgm:spPr/>
      <dgm:t>
        <a:bodyPr/>
        <a:lstStyle/>
        <a:p>
          <a:endParaRPr lang="ru-RU"/>
        </a:p>
      </dgm:t>
    </dgm:pt>
    <dgm:pt modelId="{E1D73E67-305A-40BA-A80C-E3D64CC71096}" type="sibTrans" cxnId="{D3709D06-9438-46AC-A2A1-ABA1EFFF427D}">
      <dgm:prSet/>
      <dgm:spPr/>
      <dgm:t>
        <a:bodyPr/>
        <a:lstStyle/>
        <a:p>
          <a:endParaRPr lang="ru-RU"/>
        </a:p>
      </dgm:t>
    </dgm:pt>
    <dgm:pt modelId="{D2954011-9B40-46BE-A6C2-BD341F6FD63D}">
      <dgm:prSet phldrT="[Текст]"/>
      <dgm:spPr/>
      <dgm:t>
        <a:bodyPr/>
        <a:lstStyle/>
        <a:p>
          <a:r>
            <a:rPr lang="ru-RU" dirty="0" smtClean="0"/>
            <a:t>Люди, трудоспособного возраста не принимающие участия в экономической деятельности</a:t>
          </a:r>
          <a:endParaRPr lang="ru-RU" dirty="0"/>
        </a:p>
      </dgm:t>
    </dgm:pt>
    <dgm:pt modelId="{4D577DD1-6069-4C4D-B289-3CADEFA6DA37}" type="parTrans" cxnId="{6473170E-258A-4FD1-AA99-F1E23BE58E80}">
      <dgm:prSet/>
      <dgm:spPr/>
      <dgm:t>
        <a:bodyPr/>
        <a:lstStyle/>
        <a:p>
          <a:endParaRPr lang="ru-RU"/>
        </a:p>
      </dgm:t>
    </dgm:pt>
    <dgm:pt modelId="{4041016D-3642-4773-A8D5-E8B25B607D1C}" type="sibTrans" cxnId="{6473170E-258A-4FD1-AA99-F1E23BE58E80}">
      <dgm:prSet/>
      <dgm:spPr/>
      <dgm:t>
        <a:bodyPr/>
        <a:lstStyle/>
        <a:p>
          <a:endParaRPr lang="ru-RU"/>
        </a:p>
      </dgm:t>
    </dgm:pt>
    <dgm:pt modelId="{96291A2A-47CE-4D45-9546-A16F8F1F3CB8}" type="pres">
      <dgm:prSet presAssocID="{8B1976D8-D038-4F1D-B4F2-AB5A7AE556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1656F8-023F-4498-B23E-C307F5F7BDE1}" type="pres">
      <dgm:prSet presAssocID="{FA11C2A8-EE6E-4DF2-AD0B-E37866E250D0}" presName="composite" presStyleCnt="0"/>
      <dgm:spPr/>
    </dgm:pt>
    <dgm:pt modelId="{ECF988A9-6381-4F42-82A9-D3EEFC99E292}" type="pres">
      <dgm:prSet presAssocID="{FA11C2A8-EE6E-4DF2-AD0B-E37866E250D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51289-691B-4DF0-8627-2E7C892A401D}" type="pres">
      <dgm:prSet presAssocID="{FA11C2A8-EE6E-4DF2-AD0B-E37866E250D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9DE47-1A61-4797-B7A8-312D7CC06EA6}" type="pres">
      <dgm:prSet presAssocID="{B4877C0B-9747-45F6-AC10-4D111D6A8405}" presName="sp" presStyleCnt="0"/>
      <dgm:spPr/>
    </dgm:pt>
    <dgm:pt modelId="{CF459925-8C6B-4097-ADC1-AB279876EB88}" type="pres">
      <dgm:prSet presAssocID="{2897862E-CA16-451F-8E76-BB39379C39ED}" presName="composite" presStyleCnt="0"/>
      <dgm:spPr/>
    </dgm:pt>
    <dgm:pt modelId="{5A069D3B-20C5-48D2-84EC-4087798CA48A}" type="pres">
      <dgm:prSet presAssocID="{2897862E-CA16-451F-8E76-BB39379C39E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CEBF1-5F4B-48B0-AC47-D4FF3BFBFCA5}" type="pres">
      <dgm:prSet presAssocID="{2897862E-CA16-451F-8E76-BB39379C39E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3170E-258A-4FD1-AA99-F1E23BE58E80}" srcId="{2897862E-CA16-451F-8E76-BB39379C39ED}" destId="{D2954011-9B40-46BE-A6C2-BD341F6FD63D}" srcOrd="0" destOrd="0" parTransId="{4D577DD1-6069-4C4D-B289-3CADEFA6DA37}" sibTransId="{4041016D-3642-4773-A8D5-E8B25B607D1C}"/>
    <dgm:cxn modelId="{67B56A7E-33E5-469A-B1AB-CC2F3EBDF8D2}" type="presOf" srcId="{2897862E-CA16-451F-8E76-BB39379C39ED}" destId="{5A069D3B-20C5-48D2-84EC-4087798CA48A}" srcOrd="0" destOrd="0" presId="urn:microsoft.com/office/officeart/2005/8/layout/chevron2"/>
    <dgm:cxn modelId="{F9C47447-D9F5-44BA-A3DB-C81A5EAF7024}" srcId="{8B1976D8-D038-4F1D-B4F2-AB5A7AE556A8}" destId="{FA11C2A8-EE6E-4DF2-AD0B-E37866E250D0}" srcOrd="0" destOrd="0" parTransId="{B1B77221-A149-4F61-B8AF-D0218258F0D4}" sibTransId="{B4877C0B-9747-45F6-AC10-4D111D6A8405}"/>
    <dgm:cxn modelId="{D3709D06-9438-46AC-A2A1-ABA1EFFF427D}" srcId="{8B1976D8-D038-4F1D-B4F2-AB5A7AE556A8}" destId="{2897862E-CA16-451F-8E76-BB39379C39ED}" srcOrd="1" destOrd="0" parTransId="{C524A902-D38B-49E3-8703-B254292A820B}" sibTransId="{E1D73E67-305A-40BA-A80C-E3D64CC71096}"/>
    <dgm:cxn modelId="{05D4AB96-E887-43F5-9178-061F9FA554EB}" type="presOf" srcId="{FA11C2A8-EE6E-4DF2-AD0B-E37866E250D0}" destId="{ECF988A9-6381-4F42-82A9-D3EEFC99E292}" srcOrd="0" destOrd="0" presId="urn:microsoft.com/office/officeart/2005/8/layout/chevron2"/>
    <dgm:cxn modelId="{D58ED970-35DF-4983-971F-A31A67596B9B}" type="presOf" srcId="{8B1976D8-D038-4F1D-B4F2-AB5A7AE556A8}" destId="{96291A2A-47CE-4D45-9546-A16F8F1F3CB8}" srcOrd="0" destOrd="0" presId="urn:microsoft.com/office/officeart/2005/8/layout/chevron2"/>
    <dgm:cxn modelId="{8491FB93-DFAD-4544-A5B7-3414A791549D}" type="presOf" srcId="{D2954011-9B40-46BE-A6C2-BD341F6FD63D}" destId="{750CEBF1-5F4B-48B0-AC47-D4FF3BFBFCA5}" srcOrd="0" destOrd="0" presId="urn:microsoft.com/office/officeart/2005/8/layout/chevron2"/>
    <dgm:cxn modelId="{605D55F5-6C73-45C3-91C2-4BC1743B69C3}" type="presOf" srcId="{B784C5AE-70C5-4A02-AEBE-1A7B3BF56C7B}" destId="{76351289-691B-4DF0-8627-2E7C892A401D}" srcOrd="0" destOrd="0" presId="urn:microsoft.com/office/officeart/2005/8/layout/chevron2"/>
    <dgm:cxn modelId="{4D945790-753C-4A94-950A-08A7478928F0}" srcId="{FA11C2A8-EE6E-4DF2-AD0B-E37866E250D0}" destId="{B784C5AE-70C5-4A02-AEBE-1A7B3BF56C7B}" srcOrd="0" destOrd="0" parTransId="{6F4E108C-6F2F-4017-B354-6B66F04A3483}" sibTransId="{DB700AFE-81DE-4CD3-A6F6-C9EC56B00D75}"/>
    <dgm:cxn modelId="{23FB1E3C-100B-47D0-B97E-B08FBF144740}" type="presParOf" srcId="{96291A2A-47CE-4D45-9546-A16F8F1F3CB8}" destId="{C51656F8-023F-4498-B23E-C307F5F7BDE1}" srcOrd="0" destOrd="0" presId="urn:microsoft.com/office/officeart/2005/8/layout/chevron2"/>
    <dgm:cxn modelId="{122DCCEB-5D2B-45DC-8887-4EC6F07952C4}" type="presParOf" srcId="{C51656F8-023F-4498-B23E-C307F5F7BDE1}" destId="{ECF988A9-6381-4F42-82A9-D3EEFC99E292}" srcOrd="0" destOrd="0" presId="urn:microsoft.com/office/officeart/2005/8/layout/chevron2"/>
    <dgm:cxn modelId="{C2B0994E-65C6-47E3-80CC-8A27322D2CD1}" type="presParOf" srcId="{C51656F8-023F-4498-B23E-C307F5F7BDE1}" destId="{76351289-691B-4DF0-8627-2E7C892A401D}" srcOrd="1" destOrd="0" presId="urn:microsoft.com/office/officeart/2005/8/layout/chevron2"/>
    <dgm:cxn modelId="{5754AD3E-38D1-4BDE-985F-44BEB6B84AC6}" type="presParOf" srcId="{96291A2A-47CE-4D45-9546-A16F8F1F3CB8}" destId="{A3D9DE47-1A61-4797-B7A8-312D7CC06EA6}" srcOrd="1" destOrd="0" presId="urn:microsoft.com/office/officeart/2005/8/layout/chevron2"/>
    <dgm:cxn modelId="{BFFB9D76-A2E7-4E75-A760-B51B67DBB29A}" type="presParOf" srcId="{96291A2A-47CE-4D45-9546-A16F8F1F3CB8}" destId="{CF459925-8C6B-4097-ADC1-AB279876EB88}" srcOrd="2" destOrd="0" presId="urn:microsoft.com/office/officeart/2005/8/layout/chevron2"/>
    <dgm:cxn modelId="{AEDCCD1D-F12E-4006-AF04-033988F1C2B7}" type="presParOf" srcId="{CF459925-8C6B-4097-ADC1-AB279876EB88}" destId="{5A069D3B-20C5-48D2-84EC-4087798CA48A}" srcOrd="0" destOrd="0" presId="urn:microsoft.com/office/officeart/2005/8/layout/chevron2"/>
    <dgm:cxn modelId="{D9639CC2-13C7-4315-8172-69C2469FA587}" type="presParOf" srcId="{CF459925-8C6B-4097-ADC1-AB279876EB88}" destId="{750CEBF1-5F4B-48B0-AC47-D4FF3BFBFCA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4868C6-FFC0-43A4-A35E-3BF3107A2D94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77C3D6-85DF-42E4-AC60-CFC8E635C90B}">
      <dgm:prSet phldrT="[Текст]" custT="1"/>
      <dgm:spPr/>
      <dgm:t>
        <a:bodyPr/>
        <a:lstStyle/>
        <a:p>
          <a:r>
            <a:rPr lang="ru-RU" sz="2000" dirty="0" smtClean="0"/>
            <a:t>Выбывшие</a:t>
          </a:r>
          <a:endParaRPr lang="ru-RU" sz="2000" dirty="0"/>
        </a:p>
      </dgm:t>
    </dgm:pt>
    <dgm:pt modelId="{584D2EC7-1501-4AA7-8CBE-698431F483BE}" type="parTrans" cxnId="{2495F8A7-B54F-4FF6-B84B-22E542A76BF1}">
      <dgm:prSet/>
      <dgm:spPr/>
      <dgm:t>
        <a:bodyPr/>
        <a:lstStyle/>
        <a:p>
          <a:endParaRPr lang="ru-RU"/>
        </a:p>
      </dgm:t>
    </dgm:pt>
    <dgm:pt modelId="{FEA5C6FD-AE3E-4924-ABBB-B391A03CF8B5}" type="sibTrans" cxnId="{2495F8A7-B54F-4FF6-B84B-22E542A76BF1}">
      <dgm:prSet/>
      <dgm:spPr/>
      <dgm:t>
        <a:bodyPr/>
        <a:lstStyle/>
        <a:p>
          <a:endParaRPr lang="ru-RU"/>
        </a:p>
      </dgm:t>
    </dgm:pt>
    <dgm:pt modelId="{EEAFF9AE-64CB-4A63-B8AD-7B900DFC0C89}">
      <dgm:prSet phldrT="[Текст]" custT="1"/>
      <dgm:spPr/>
      <dgm:t>
        <a:bodyPr/>
        <a:lstStyle/>
        <a:p>
          <a:r>
            <a:rPr lang="ru-RU" sz="1400" dirty="0" smtClean="0"/>
            <a:t>Домохозяйки</a:t>
          </a:r>
          <a:endParaRPr lang="ru-RU" sz="1400" dirty="0"/>
        </a:p>
      </dgm:t>
    </dgm:pt>
    <dgm:pt modelId="{717C47AF-976B-4450-B904-C0CF591FA66E}" type="parTrans" cxnId="{3BF9B94E-F497-4266-8129-B537DCC4134E}">
      <dgm:prSet/>
      <dgm:spPr/>
      <dgm:t>
        <a:bodyPr/>
        <a:lstStyle/>
        <a:p>
          <a:endParaRPr lang="ru-RU"/>
        </a:p>
      </dgm:t>
    </dgm:pt>
    <dgm:pt modelId="{F9C178AE-7C48-4A6B-8EA6-5665CB89C30F}" type="sibTrans" cxnId="{3BF9B94E-F497-4266-8129-B537DCC4134E}">
      <dgm:prSet/>
      <dgm:spPr/>
      <dgm:t>
        <a:bodyPr/>
        <a:lstStyle/>
        <a:p>
          <a:endParaRPr lang="ru-RU"/>
        </a:p>
      </dgm:t>
    </dgm:pt>
    <dgm:pt modelId="{4112C1AE-2DF6-4558-A44D-5DCA1A16089A}">
      <dgm:prSet phldrT="[Текст]" custT="1"/>
      <dgm:spPr/>
      <dgm:t>
        <a:bodyPr/>
        <a:lstStyle/>
        <a:p>
          <a:r>
            <a:rPr lang="ru-RU" sz="1400" dirty="0" smtClean="0"/>
            <a:t>Инвалиды</a:t>
          </a:r>
          <a:endParaRPr lang="ru-RU" sz="1400" dirty="0"/>
        </a:p>
      </dgm:t>
    </dgm:pt>
    <dgm:pt modelId="{F8B0200F-FD9F-44CC-8E30-07E82C7B3F2F}" type="parTrans" cxnId="{99387C33-DAFB-4268-8E28-9D9FA640BE5A}">
      <dgm:prSet/>
      <dgm:spPr/>
      <dgm:t>
        <a:bodyPr/>
        <a:lstStyle/>
        <a:p>
          <a:endParaRPr lang="ru-RU"/>
        </a:p>
      </dgm:t>
    </dgm:pt>
    <dgm:pt modelId="{60F3BC16-8DD1-423B-9A51-4C3DCD299DEE}" type="sibTrans" cxnId="{99387C33-DAFB-4268-8E28-9D9FA640BE5A}">
      <dgm:prSet/>
      <dgm:spPr/>
      <dgm:t>
        <a:bodyPr/>
        <a:lstStyle/>
        <a:p>
          <a:endParaRPr lang="ru-RU"/>
        </a:p>
      </dgm:t>
    </dgm:pt>
    <dgm:pt modelId="{A54FD1E3-C1AE-4288-B5D9-3380402B74DA}">
      <dgm:prSet phldrT="[Текст]" custT="1"/>
      <dgm:spPr/>
      <dgm:t>
        <a:bodyPr/>
        <a:lstStyle/>
        <a:p>
          <a:r>
            <a:rPr lang="ru-RU" sz="1400" dirty="0" smtClean="0"/>
            <a:t>Студенты</a:t>
          </a:r>
          <a:endParaRPr lang="ru-RU" sz="1400" dirty="0"/>
        </a:p>
      </dgm:t>
    </dgm:pt>
    <dgm:pt modelId="{2E7A1DC7-5686-4E95-B613-08F7A38387E4}" type="parTrans" cxnId="{5F3750A1-655A-4696-A267-589B53E76F84}">
      <dgm:prSet/>
      <dgm:spPr/>
      <dgm:t>
        <a:bodyPr/>
        <a:lstStyle/>
        <a:p>
          <a:endParaRPr lang="ru-RU"/>
        </a:p>
      </dgm:t>
    </dgm:pt>
    <dgm:pt modelId="{437408EC-B2F0-42D1-B485-D95B5E1E87E0}" type="sibTrans" cxnId="{5F3750A1-655A-4696-A267-589B53E76F84}">
      <dgm:prSet/>
      <dgm:spPr/>
      <dgm:t>
        <a:bodyPr/>
        <a:lstStyle/>
        <a:p>
          <a:endParaRPr lang="ru-RU"/>
        </a:p>
      </dgm:t>
    </dgm:pt>
    <dgm:pt modelId="{6006D9DD-DCE9-43FB-BFF3-03E442350BF2}">
      <dgm:prSet phldrT="[Текст]" custT="1"/>
      <dgm:spPr/>
      <dgm:t>
        <a:bodyPr/>
        <a:lstStyle/>
        <a:p>
          <a:r>
            <a:rPr lang="ru-RU" sz="1400" dirty="0" smtClean="0"/>
            <a:t>Солдаты </a:t>
          </a:r>
          <a:r>
            <a:rPr lang="ru-RU" sz="1400" dirty="0" err="1" smtClean="0"/>
            <a:t>срочники</a:t>
          </a:r>
          <a:endParaRPr lang="ru-RU" sz="1400" dirty="0"/>
        </a:p>
      </dgm:t>
    </dgm:pt>
    <dgm:pt modelId="{A794184A-F210-4C62-9B59-15E55573A3E4}" type="parTrans" cxnId="{2CA01DDB-5E16-436B-8035-A5D6C03789E1}">
      <dgm:prSet/>
      <dgm:spPr/>
      <dgm:t>
        <a:bodyPr/>
        <a:lstStyle/>
        <a:p>
          <a:endParaRPr lang="ru-RU"/>
        </a:p>
      </dgm:t>
    </dgm:pt>
    <dgm:pt modelId="{A01CD993-3424-4412-8F6B-03D5AE71F43C}" type="sibTrans" cxnId="{2CA01DDB-5E16-436B-8035-A5D6C03789E1}">
      <dgm:prSet/>
      <dgm:spPr/>
      <dgm:t>
        <a:bodyPr/>
        <a:lstStyle/>
        <a:p>
          <a:endParaRPr lang="ru-RU"/>
        </a:p>
      </dgm:t>
    </dgm:pt>
    <dgm:pt modelId="{489936BE-5BF5-4518-92CA-A7ECC8C109DA}">
      <dgm:prSet phldrT="[Текст]" custT="1"/>
      <dgm:spPr/>
      <dgm:t>
        <a:bodyPr/>
        <a:lstStyle/>
        <a:p>
          <a:r>
            <a:rPr lang="ru-RU" sz="1400" dirty="0" smtClean="0"/>
            <a:t>Осужденные</a:t>
          </a:r>
          <a:endParaRPr lang="ru-RU" sz="1400" dirty="0"/>
        </a:p>
      </dgm:t>
    </dgm:pt>
    <dgm:pt modelId="{D267C9DF-D828-4801-8EF4-0B0F814CA692}" type="parTrans" cxnId="{007074E9-DFF0-4CFE-9336-D9BFE2F0BE14}">
      <dgm:prSet/>
      <dgm:spPr/>
      <dgm:t>
        <a:bodyPr/>
        <a:lstStyle/>
        <a:p>
          <a:endParaRPr lang="ru-RU"/>
        </a:p>
      </dgm:t>
    </dgm:pt>
    <dgm:pt modelId="{41F1F887-F8F0-45A7-9BC5-EB6E4B635882}" type="sibTrans" cxnId="{007074E9-DFF0-4CFE-9336-D9BFE2F0BE14}">
      <dgm:prSet/>
      <dgm:spPr/>
      <dgm:t>
        <a:bodyPr/>
        <a:lstStyle/>
        <a:p>
          <a:endParaRPr lang="ru-RU"/>
        </a:p>
      </dgm:t>
    </dgm:pt>
    <dgm:pt modelId="{01EEFDA7-D5C0-41BE-BB53-EB212A32E110}">
      <dgm:prSet phldrT="[Текст]" custT="1"/>
      <dgm:spPr/>
      <dgm:t>
        <a:bodyPr/>
        <a:lstStyle/>
        <a:p>
          <a:r>
            <a:rPr lang="ru-RU" sz="1400" b="0" dirty="0" smtClean="0"/>
            <a:t>Тунеядцы</a:t>
          </a:r>
          <a:endParaRPr lang="ru-RU" sz="1400" b="0" dirty="0"/>
        </a:p>
      </dgm:t>
    </dgm:pt>
    <dgm:pt modelId="{B0E0CD15-8FF7-456D-8876-55CD30D22877}" type="parTrans" cxnId="{DC25CC99-C60C-4286-8ABF-606080ED684A}">
      <dgm:prSet/>
      <dgm:spPr/>
      <dgm:t>
        <a:bodyPr/>
        <a:lstStyle/>
        <a:p>
          <a:endParaRPr lang="ru-RU"/>
        </a:p>
      </dgm:t>
    </dgm:pt>
    <dgm:pt modelId="{FBB47760-5845-4851-A853-12A9CD25C676}" type="sibTrans" cxnId="{DC25CC99-C60C-4286-8ABF-606080ED684A}">
      <dgm:prSet/>
      <dgm:spPr/>
      <dgm:t>
        <a:bodyPr/>
        <a:lstStyle/>
        <a:p>
          <a:endParaRPr lang="ru-RU"/>
        </a:p>
      </dgm:t>
    </dgm:pt>
    <dgm:pt modelId="{0EEE575B-0C9B-4D96-8777-45D308C41AF1}" type="pres">
      <dgm:prSet presAssocID="{1D4868C6-FFC0-43A4-A35E-3BF3107A2D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915E5C-7C55-4742-B1E0-2FB2CF4DBAEC}" type="pres">
      <dgm:prSet presAssocID="{3D77C3D6-85DF-42E4-AC60-CFC8E635C90B}" presName="centerShape" presStyleLbl="node0" presStyleIdx="0" presStyleCnt="1" custScaleX="117301"/>
      <dgm:spPr/>
      <dgm:t>
        <a:bodyPr/>
        <a:lstStyle/>
        <a:p>
          <a:endParaRPr lang="ru-RU"/>
        </a:p>
      </dgm:t>
    </dgm:pt>
    <dgm:pt modelId="{23353730-79F8-4159-A39F-1647F1720289}" type="pres">
      <dgm:prSet presAssocID="{EEAFF9AE-64CB-4A63-B8AD-7B900DFC0C8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B41C1-978C-4761-9724-109FBD38A6C4}" type="pres">
      <dgm:prSet presAssocID="{EEAFF9AE-64CB-4A63-B8AD-7B900DFC0C89}" presName="dummy" presStyleCnt="0"/>
      <dgm:spPr/>
    </dgm:pt>
    <dgm:pt modelId="{D30CF0A6-6B7A-4FD6-BDE3-09111D04D4AB}" type="pres">
      <dgm:prSet presAssocID="{F9C178AE-7C48-4A6B-8EA6-5665CB89C30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825ED784-23A7-4B3C-9DC5-0633FC12EFD3}" type="pres">
      <dgm:prSet presAssocID="{4112C1AE-2DF6-4558-A44D-5DCA1A16089A}" presName="node" presStyleLbl="node1" presStyleIdx="1" presStyleCnt="6" custRadScaleRad="99474" custRadScaleInc="-1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E9CB5-80E5-4BF9-85FB-951E5F20CE6B}" type="pres">
      <dgm:prSet presAssocID="{4112C1AE-2DF6-4558-A44D-5DCA1A16089A}" presName="dummy" presStyleCnt="0"/>
      <dgm:spPr/>
    </dgm:pt>
    <dgm:pt modelId="{93EBA183-2800-432A-ABA9-03BF8FA052E1}" type="pres">
      <dgm:prSet presAssocID="{60F3BC16-8DD1-423B-9A51-4C3DCD299DE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6318EE7C-21F8-47ED-BB77-CBA8245889E4}" type="pres">
      <dgm:prSet presAssocID="{A54FD1E3-C1AE-4288-B5D9-3380402B74DA}" presName="node" presStyleLbl="node1" presStyleIdx="2" presStyleCnt="6" custRadScaleRad="106689" custRadScaleInc="-5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718A9-2253-440C-8015-03FADFDED613}" type="pres">
      <dgm:prSet presAssocID="{A54FD1E3-C1AE-4288-B5D9-3380402B74DA}" presName="dummy" presStyleCnt="0"/>
      <dgm:spPr/>
    </dgm:pt>
    <dgm:pt modelId="{6FBE04D0-5312-41AD-8CA4-4CA141269141}" type="pres">
      <dgm:prSet presAssocID="{437408EC-B2F0-42D1-B485-D95B5E1E87E0}" presName="sibTrans" presStyleLbl="sibTrans2D1" presStyleIdx="2" presStyleCnt="6"/>
      <dgm:spPr/>
      <dgm:t>
        <a:bodyPr/>
        <a:lstStyle/>
        <a:p>
          <a:endParaRPr lang="ru-RU"/>
        </a:p>
      </dgm:t>
    </dgm:pt>
    <dgm:pt modelId="{B0147E29-2F24-4019-8A11-1E279F750125}" type="pres">
      <dgm:prSet presAssocID="{6006D9DD-DCE9-43FB-BFF3-03E442350B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16304-C4E6-4ED1-AB21-523F30DB7A43}" type="pres">
      <dgm:prSet presAssocID="{6006D9DD-DCE9-43FB-BFF3-03E442350BF2}" presName="dummy" presStyleCnt="0"/>
      <dgm:spPr/>
    </dgm:pt>
    <dgm:pt modelId="{139B51F5-69CC-467A-958F-9C3BCEA85AB5}" type="pres">
      <dgm:prSet presAssocID="{A01CD993-3424-4412-8F6B-03D5AE71F43C}" presName="sibTrans" presStyleLbl="sibTrans2D1" presStyleIdx="3" presStyleCnt="6"/>
      <dgm:spPr/>
      <dgm:t>
        <a:bodyPr/>
        <a:lstStyle/>
        <a:p>
          <a:endParaRPr lang="ru-RU"/>
        </a:p>
      </dgm:t>
    </dgm:pt>
    <dgm:pt modelId="{1903FB7E-EB26-469B-A611-AF07F96FF710}" type="pres">
      <dgm:prSet presAssocID="{489936BE-5BF5-4518-92CA-A7ECC8C109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71045-31F2-4B55-95AB-6DB2EBDB89B1}" type="pres">
      <dgm:prSet presAssocID="{489936BE-5BF5-4518-92CA-A7ECC8C109DA}" presName="dummy" presStyleCnt="0"/>
      <dgm:spPr/>
    </dgm:pt>
    <dgm:pt modelId="{C9A9A58A-0153-4EB1-AA39-D141D5B16279}" type="pres">
      <dgm:prSet presAssocID="{41F1F887-F8F0-45A7-9BC5-EB6E4B63588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C7F4763A-095B-419A-9528-E2940B965652}" type="pres">
      <dgm:prSet presAssocID="{01EEFDA7-D5C0-41BE-BB53-EB212A32E11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F52C4-EBEF-456D-B8B7-176F85F470BE}" type="pres">
      <dgm:prSet presAssocID="{01EEFDA7-D5C0-41BE-BB53-EB212A32E110}" presName="dummy" presStyleCnt="0"/>
      <dgm:spPr/>
    </dgm:pt>
    <dgm:pt modelId="{EFEAECA8-FE65-4284-A8FC-FA6528E0B0D8}" type="pres">
      <dgm:prSet presAssocID="{FBB47760-5845-4851-A853-12A9CD25C676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2495F8A7-B54F-4FF6-B84B-22E542A76BF1}" srcId="{1D4868C6-FFC0-43A4-A35E-3BF3107A2D94}" destId="{3D77C3D6-85DF-42E4-AC60-CFC8E635C90B}" srcOrd="0" destOrd="0" parTransId="{584D2EC7-1501-4AA7-8CBE-698431F483BE}" sibTransId="{FEA5C6FD-AE3E-4924-ABBB-B391A03CF8B5}"/>
    <dgm:cxn modelId="{007074E9-DFF0-4CFE-9336-D9BFE2F0BE14}" srcId="{3D77C3D6-85DF-42E4-AC60-CFC8E635C90B}" destId="{489936BE-5BF5-4518-92CA-A7ECC8C109DA}" srcOrd="4" destOrd="0" parTransId="{D267C9DF-D828-4801-8EF4-0B0F814CA692}" sibTransId="{41F1F887-F8F0-45A7-9BC5-EB6E4B635882}"/>
    <dgm:cxn modelId="{263A9FA8-0EAE-429D-8AEB-EB26C8FF9FF2}" type="presOf" srcId="{A54FD1E3-C1AE-4288-B5D9-3380402B74DA}" destId="{6318EE7C-21F8-47ED-BB77-CBA8245889E4}" srcOrd="0" destOrd="0" presId="urn:microsoft.com/office/officeart/2005/8/layout/radial6"/>
    <dgm:cxn modelId="{415A7B35-3837-4C0F-A20B-BCD274A0FDFA}" type="presOf" srcId="{F9C178AE-7C48-4A6B-8EA6-5665CB89C30F}" destId="{D30CF0A6-6B7A-4FD6-BDE3-09111D04D4AB}" srcOrd="0" destOrd="0" presId="urn:microsoft.com/office/officeart/2005/8/layout/radial6"/>
    <dgm:cxn modelId="{B946322C-C602-44B1-8797-E9C751A9FA8B}" type="presOf" srcId="{3D77C3D6-85DF-42E4-AC60-CFC8E635C90B}" destId="{0A915E5C-7C55-4742-B1E0-2FB2CF4DBAEC}" srcOrd="0" destOrd="0" presId="urn:microsoft.com/office/officeart/2005/8/layout/radial6"/>
    <dgm:cxn modelId="{01DD758C-3F17-4A1C-A690-1DEB49A8B788}" type="presOf" srcId="{01EEFDA7-D5C0-41BE-BB53-EB212A32E110}" destId="{C7F4763A-095B-419A-9528-E2940B965652}" srcOrd="0" destOrd="0" presId="urn:microsoft.com/office/officeart/2005/8/layout/radial6"/>
    <dgm:cxn modelId="{3BF9B94E-F497-4266-8129-B537DCC4134E}" srcId="{3D77C3D6-85DF-42E4-AC60-CFC8E635C90B}" destId="{EEAFF9AE-64CB-4A63-B8AD-7B900DFC0C89}" srcOrd="0" destOrd="0" parTransId="{717C47AF-976B-4450-B904-C0CF591FA66E}" sibTransId="{F9C178AE-7C48-4A6B-8EA6-5665CB89C30F}"/>
    <dgm:cxn modelId="{ACA0944F-DEC1-4C43-A221-D9F1C7850ACB}" type="presOf" srcId="{1D4868C6-FFC0-43A4-A35E-3BF3107A2D94}" destId="{0EEE575B-0C9B-4D96-8777-45D308C41AF1}" srcOrd="0" destOrd="0" presId="urn:microsoft.com/office/officeart/2005/8/layout/radial6"/>
    <dgm:cxn modelId="{EB2AB505-1A74-4520-93CC-70D3DFD790C3}" type="presOf" srcId="{FBB47760-5845-4851-A853-12A9CD25C676}" destId="{EFEAECA8-FE65-4284-A8FC-FA6528E0B0D8}" srcOrd="0" destOrd="0" presId="urn:microsoft.com/office/officeart/2005/8/layout/radial6"/>
    <dgm:cxn modelId="{E72CDE4D-13C6-4EAE-97D1-170C3CCE10E5}" type="presOf" srcId="{EEAFF9AE-64CB-4A63-B8AD-7B900DFC0C89}" destId="{23353730-79F8-4159-A39F-1647F1720289}" srcOrd="0" destOrd="0" presId="urn:microsoft.com/office/officeart/2005/8/layout/radial6"/>
    <dgm:cxn modelId="{9F8A8BCC-FDBE-4CB4-9969-366CE56B0234}" type="presOf" srcId="{6006D9DD-DCE9-43FB-BFF3-03E442350BF2}" destId="{B0147E29-2F24-4019-8A11-1E279F750125}" srcOrd="0" destOrd="0" presId="urn:microsoft.com/office/officeart/2005/8/layout/radial6"/>
    <dgm:cxn modelId="{458A6DB7-37B2-46D8-9920-4E61EA5C9B1D}" type="presOf" srcId="{60F3BC16-8DD1-423B-9A51-4C3DCD299DEE}" destId="{93EBA183-2800-432A-ABA9-03BF8FA052E1}" srcOrd="0" destOrd="0" presId="urn:microsoft.com/office/officeart/2005/8/layout/radial6"/>
    <dgm:cxn modelId="{DC25CC99-C60C-4286-8ABF-606080ED684A}" srcId="{3D77C3D6-85DF-42E4-AC60-CFC8E635C90B}" destId="{01EEFDA7-D5C0-41BE-BB53-EB212A32E110}" srcOrd="5" destOrd="0" parTransId="{B0E0CD15-8FF7-456D-8876-55CD30D22877}" sibTransId="{FBB47760-5845-4851-A853-12A9CD25C676}"/>
    <dgm:cxn modelId="{5F3750A1-655A-4696-A267-589B53E76F84}" srcId="{3D77C3D6-85DF-42E4-AC60-CFC8E635C90B}" destId="{A54FD1E3-C1AE-4288-B5D9-3380402B74DA}" srcOrd="2" destOrd="0" parTransId="{2E7A1DC7-5686-4E95-B613-08F7A38387E4}" sibTransId="{437408EC-B2F0-42D1-B485-D95B5E1E87E0}"/>
    <dgm:cxn modelId="{772D0468-2339-4CAE-8B2E-7E737C4F08CD}" type="presOf" srcId="{4112C1AE-2DF6-4558-A44D-5DCA1A16089A}" destId="{825ED784-23A7-4B3C-9DC5-0633FC12EFD3}" srcOrd="0" destOrd="0" presId="urn:microsoft.com/office/officeart/2005/8/layout/radial6"/>
    <dgm:cxn modelId="{D0E42096-986C-4F82-AAEB-86EE7C017256}" type="presOf" srcId="{489936BE-5BF5-4518-92CA-A7ECC8C109DA}" destId="{1903FB7E-EB26-469B-A611-AF07F96FF710}" srcOrd="0" destOrd="0" presId="urn:microsoft.com/office/officeart/2005/8/layout/radial6"/>
    <dgm:cxn modelId="{F070273A-5390-474E-A149-7BFACC316F05}" type="presOf" srcId="{437408EC-B2F0-42D1-B485-D95B5E1E87E0}" destId="{6FBE04D0-5312-41AD-8CA4-4CA141269141}" srcOrd="0" destOrd="0" presId="urn:microsoft.com/office/officeart/2005/8/layout/radial6"/>
    <dgm:cxn modelId="{EB2238E1-BCA8-41F2-BAAA-F2A014422ED3}" type="presOf" srcId="{41F1F887-F8F0-45A7-9BC5-EB6E4B635882}" destId="{C9A9A58A-0153-4EB1-AA39-D141D5B16279}" srcOrd="0" destOrd="0" presId="urn:microsoft.com/office/officeart/2005/8/layout/radial6"/>
    <dgm:cxn modelId="{99387C33-DAFB-4268-8E28-9D9FA640BE5A}" srcId="{3D77C3D6-85DF-42E4-AC60-CFC8E635C90B}" destId="{4112C1AE-2DF6-4558-A44D-5DCA1A16089A}" srcOrd="1" destOrd="0" parTransId="{F8B0200F-FD9F-44CC-8E30-07E82C7B3F2F}" sibTransId="{60F3BC16-8DD1-423B-9A51-4C3DCD299DEE}"/>
    <dgm:cxn modelId="{58F885D2-7E66-43BB-BE82-0083F454C124}" type="presOf" srcId="{A01CD993-3424-4412-8F6B-03D5AE71F43C}" destId="{139B51F5-69CC-467A-958F-9C3BCEA85AB5}" srcOrd="0" destOrd="0" presId="urn:microsoft.com/office/officeart/2005/8/layout/radial6"/>
    <dgm:cxn modelId="{2CA01DDB-5E16-436B-8035-A5D6C03789E1}" srcId="{3D77C3D6-85DF-42E4-AC60-CFC8E635C90B}" destId="{6006D9DD-DCE9-43FB-BFF3-03E442350BF2}" srcOrd="3" destOrd="0" parTransId="{A794184A-F210-4C62-9B59-15E55573A3E4}" sibTransId="{A01CD993-3424-4412-8F6B-03D5AE71F43C}"/>
    <dgm:cxn modelId="{29230657-56B1-477E-A44E-281BB7A05E34}" type="presParOf" srcId="{0EEE575B-0C9B-4D96-8777-45D308C41AF1}" destId="{0A915E5C-7C55-4742-B1E0-2FB2CF4DBAEC}" srcOrd="0" destOrd="0" presId="urn:microsoft.com/office/officeart/2005/8/layout/radial6"/>
    <dgm:cxn modelId="{A90A4FDB-2A25-46F8-AFBA-9CB5BFA40EF3}" type="presParOf" srcId="{0EEE575B-0C9B-4D96-8777-45D308C41AF1}" destId="{23353730-79F8-4159-A39F-1647F1720289}" srcOrd="1" destOrd="0" presId="urn:microsoft.com/office/officeart/2005/8/layout/radial6"/>
    <dgm:cxn modelId="{8FACABF0-789A-4C58-A8C9-946B193C9744}" type="presParOf" srcId="{0EEE575B-0C9B-4D96-8777-45D308C41AF1}" destId="{1EAB41C1-978C-4761-9724-109FBD38A6C4}" srcOrd="2" destOrd="0" presId="urn:microsoft.com/office/officeart/2005/8/layout/radial6"/>
    <dgm:cxn modelId="{3E78DC76-B1E9-452A-BD12-36AC7103AE96}" type="presParOf" srcId="{0EEE575B-0C9B-4D96-8777-45D308C41AF1}" destId="{D30CF0A6-6B7A-4FD6-BDE3-09111D04D4AB}" srcOrd="3" destOrd="0" presId="urn:microsoft.com/office/officeart/2005/8/layout/radial6"/>
    <dgm:cxn modelId="{8986D119-91C7-40FF-B06B-8CE9092CFD90}" type="presParOf" srcId="{0EEE575B-0C9B-4D96-8777-45D308C41AF1}" destId="{825ED784-23A7-4B3C-9DC5-0633FC12EFD3}" srcOrd="4" destOrd="0" presId="urn:microsoft.com/office/officeart/2005/8/layout/radial6"/>
    <dgm:cxn modelId="{BEB125B7-16C9-4D0F-B679-FE644376F862}" type="presParOf" srcId="{0EEE575B-0C9B-4D96-8777-45D308C41AF1}" destId="{795E9CB5-80E5-4BF9-85FB-951E5F20CE6B}" srcOrd="5" destOrd="0" presId="urn:microsoft.com/office/officeart/2005/8/layout/radial6"/>
    <dgm:cxn modelId="{4B240EDD-2C93-4D15-B35A-7F487A6A0ADC}" type="presParOf" srcId="{0EEE575B-0C9B-4D96-8777-45D308C41AF1}" destId="{93EBA183-2800-432A-ABA9-03BF8FA052E1}" srcOrd="6" destOrd="0" presId="urn:microsoft.com/office/officeart/2005/8/layout/radial6"/>
    <dgm:cxn modelId="{EA98F220-9B6E-4160-AF1B-A3144F3145CF}" type="presParOf" srcId="{0EEE575B-0C9B-4D96-8777-45D308C41AF1}" destId="{6318EE7C-21F8-47ED-BB77-CBA8245889E4}" srcOrd="7" destOrd="0" presId="urn:microsoft.com/office/officeart/2005/8/layout/radial6"/>
    <dgm:cxn modelId="{A81C6F47-B654-418A-887D-CD38C826CA73}" type="presParOf" srcId="{0EEE575B-0C9B-4D96-8777-45D308C41AF1}" destId="{F07718A9-2253-440C-8015-03FADFDED613}" srcOrd="8" destOrd="0" presId="urn:microsoft.com/office/officeart/2005/8/layout/radial6"/>
    <dgm:cxn modelId="{27A324EB-7721-4D36-BBAF-416306091C1D}" type="presParOf" srcId="{0EEE575B-0C9B-4D96-8777-45D308C41AF1}" destId="{6FBE04D0-5312-41AD-8CA4-4CA141269141}" srcOrd="9" destOrd="0" presId="urn:microsoft.com/office/officeart/2005/8/layout/radial6"/>
    <dgm:cxn modelId="{33059464-8E89-4A51-86EE-FBAE36DFBC7E}" type="presParOf" srcId="{0EEE575B-0C9B-4D96-8777-45D308C41AF1}" destId="{B0147E29-2F24-4019-8A11-1E279F750125}" srcOrd="10" destOrd="0" presId="urn:microsoft.com/office/officeart/2005/8/layout/radial6"/>
    <dgm:cxn modelId="{D611594E-EF4E-406B-A811-1D67068EF3D8}" type="presParOf" srcId="{0EEE575B-0C9B-4D96-8777-45D308C41AF1}" destId="{63C16304-C4E6-4ED1-AB21-523F30DB7A43}" srcOrd="11" destOrd="0" presId="urn:microsoft.com/office/officeart/2005/8/layout/radial6"/>
    <dgm:cxn modelId="{04465BDB-C2C0-4F69-A486-925510733F9E}" type="presParOf" srcId="{0EEE575B-0C9B-4D96-8777-45D308C41AF1}" destId="{139B51F5-69CC-467A-958F-9C3BCEA85AB5}" srcOrd="12" destOrd="0" presId="urn:microsoft.com/office/officeart/2005/8/layout/radial6"/>
    <dgm:cxn modelId="{4D3CE4ED-FCC8-40B2-88BB-B10B2BBF0967}" type="presParOf" srcId="{0EEE575B-0C9B-4D96-8777-45D308C41AF1}" destId="{1903FB7E-EB26-469B-A611-AF07F96FF710}" srcOrd="13" destOrd="0" presId="urn:microsoft.com/office/officeart/2005/8/layout/radial6"/>
    <dgm:cxn modelId="{5FE2BE3D-57F0-4815-B981-3F81B5E9849D}" type="presParOf" srcId="{0EEE575B-0C9B-4D96-8777-45D308C41AF1}" destId="{D2D71045-31F2-4B55-95AB-6DB2EBDB89B1}" srcOrd="14" destOrd="0" presId="urn:microsoft.com/office/officeart/2005/8/layout/radial6"/>
    <dgm:cxn modelId="{E43675EC-8D87-4E18-BDA0-0A7A755AB957}" type="presParOf" srcId="{0EEE575B-0C9B-4D96-8777-45D308C41AF1}" destId="{C9A9A58A-0153-4EB1-AA39-D141D5B16279}" srcOrd="15" destOrd="0" presId="urn:microsoft.com/office/officeart/2005/8/layout/radial6"/>
    <dgm:cxn modelId="{40560E42-1786-4DBA-ACD0-FA188FAB0364}" type="presParOf" srcId="{0EEE575B-0C9B-4D96-8777-45D308C41AF1}" destId="{C7F4763A-095B-419A-9528-E2940B965652}" srcOrd="16" destOrd="0" presId="urn:microsoft.com/office/officeart/2005/8/layout/radial6"/>
    <dgm:cxn modelId="{41D4CF97-B40C-4ABA-9EE6-FA97DFE06AAE}" type="presParOf" srcId="{0EEE575B-0C9B-4D96-8777-45D308C41AF1}" destId="{79EF52C4-EBEF-456D-B8B7-176F85F470BE}" srcOrd="17" destOrd="0" presId="urn:microsoft.com/office/officeart/2005/8/layout/radial6"/>
    <dgm:cxn modelId="{CCF2F569-9D60-4F52-863F-771406E61477}" type="presParOf" srcId="{0EEE575B-0C9B-4D96-8777-45D308C41AF1}" destId="{EFEAECA8-FE65-4284-A8FC-FA6528E0B0D8}" srcOrd="18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D941E-237D-450E-9E0E-0FEF15F96FF3}" type="doc">
      <dgm:prSet loTypeId="urn:microsoft.com/office/officeart/2005/8/layout/hierarchy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C5A690-145E-44B3-87CA-32FCB93F7A4B}">
      <dgm:prSet phldrT="[Текст]"/>
      <dgm:spPr/>
      <dgm:t>
        <a:bodyPr/>
        <a:lstStyle/>
        <a:p>
          <a:r>
            <a:rPr lang="ru-RU" dirty="0" smtClean="0"/>
            <a:t>Рабочая сила</a:t>
          </a:r>
          <a:endParaRPr lang="ru-RU" dirty="0"/>
        </a:p>
      </dgm:t>
    </dgm:pt>
    <dgm:pt modelId="{D1375FCF-B39F-40B6-B41E-F95605427615}" type="parTrans" cxnId="{F14BCCEB-A999-4DBD-A951-6AB859741215}">
      <dgm:prSet/>
      <dgm:spPr/>
      <dgm:t>
        <a:bodyPr/>
        <a:lstStyle/>
        <a:p>
          <a:endParaRPr lang="ru-RU"/>
        </a:p>
      </dgm:t>
    </dgm:pt>
    <dgm:pt modelId="{5BEEFF24-87C5-49C8-AEBC-DF38A72ACC9C}" type="sibTrans" cxnId="{F14BCCEB-A999-4DBD-A951-6AB859741215}">
      <dgm:prSet/>
      <dgm:spPr/>
      <dgm:t>
        <a:bodyPr/>
        <a:lstStyle/>
        <a:p>
          <a:endParaRPr lang="ru-RU"/>
        </a:p>
      </dgm:t>
    </dgm:pt>
    <dgm:pt modelId="{C6B84CC7-5CFB-4E94-9763-AC0C900A867E}">
      <dgm:prSet phldrT="[Текст]"/>
      <dgm:spPr/>
      <dgm:t>
        <a:bodyPr/>
        <a:lstStyle/>
        <a:p>
          <a:r>
            <a:rPr lang="ru-RU" dirty="0" smtClean="0"/>
            <a:t>Занятые</a:t>
          </a:r>
          <a:endParaRPr lang="ru-RU" dirty="0"/>
        </a:p>
      </dgm:t>
    </dgm:pt>
    <dgm:pt modelId="{06949EF5-4DF7-4977-9F1D-E49C8DC3BC65}" type="parTrans" cxnId="{C4C75E0F-F496-423C-A71D-3D96A4A24E87}">
      <dgm:prSet/>
      <dgm:spPr/>
      <dgm:t>
        <a:bodyPr/>
        <a:lstStyle/>
        <a:p>
          <a:endParaRPr lang="ru-RU"/>
        </a:p>
      </dgm:t>
    </dgm:pt>
    <dgm:pt modelId="{EAF2780F-F039-4418-BFA4-AD2DC94DA8A9}" type="sibTrans" cxnId="{C4C75E0F-F496-423C-A71D-3D96A4A24E87}">
      <dgm:prSet/>
      <dgm:spPr/>
      <dgm:t>
        <a:bodyPr/>
        <a:lstStyle/>
        <a:p>
          <a:endParaRPr lang="ru-RU"/>
        </a:p>
      </dgm:t>
    </dgm:pt>
    <dgm:pt modelId="{F06671C3-D6F8-4F80-892D-733A0BE4B7A7}">
      <dgm:prSet phldrT="[Текст]"/>
      <dgm:spPr/>
      <dgm:t>
        <a:bodyPr/>
        <a:lstStyle/>
        <a:p>
          <a:r>
            <a:rPr lang="ru-RU" dirty="0" smtClean="0"/>
            <a:t>Безработные</a:t>
          </a:r>
          <a:endParaRPr lang="ru-RU" dirty="0"/>
        </a:p>
      </dgm:t>
    </dgm:pt>
    <dgm:pt modelId="{0C310009-D7F6-4503-9643-F88CEF6B988C}" type="parTrans" cxnId="{8576E0F8-C4E4-48A2-B1E9-2AD36D71901A}">
      <dgm:prSet/>
      <dgm:spPr/>
      <dgm:t>
        <a:bodyPr/>
        <a:lstStyle/>
        <a:p>
          <a:endParaRPr lang="ru-RU"/>
        </a:p>
      </dgm:t>
    </dgm:pt>
    <dgm:pt modelId="{508830E6-AF35-4FCB-BC71-42B5A74B9D88}" type="sibTrans" cxnId="{8576E0F8-C4E4-48A2-B1E9-2AD36D71901A}">
      <dgm:prSet/>
      <dgm:spPr/>
      <dgm:t>
        <a:bodyPr/>
        <a:lstStyle/>
        <a:p>
          <a:endParaRPr lang="ru-RU"/>
        </a:p>
      </dgm:t>
    </dgm:pt>
    <dgm:pt modelId="{09ACAC9C-32E7-46BE-B894-76B48CDFB265}" type="pres">
      <dgm:prSet presAssocID="{EBFD941E-237D-450E-9E0E-0FEF15F96F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720DE1-8836-42FE-9A8E-EAA03508E7F7}" type="pres">
      <dgm:prSet presAssocID="{5CC5A690-145E-44B3-87CA-32FCB93F7A4B}" presName="hierRoot1" presStyleCnt="0"/>
      <dgm:spPr/>
    </dgm:pt>
    <dgm:pt modelId="{A2273E78-AAD5-426A-B7C6-99E8B91CA067}" type="pres">
      <dgm:prSet presAssocID="{5CC5A690-145E-44B3-87CA-32FCB93F7A4B}" presName="composite" presStyleCnt="0"/>
      <dgm:spPr/>
    </dgm:pt>
    <dgm:pt modelId="{1BA225C6-3AD0-4416-A808-E735187930A2}" type="pres">
      <dgm:prSet presAssocID="{5CC5A690-145E-44B3-87CA-32FCB93F7A4B}" presName="background" presStyleLbl="node0" presStyleIdx="0" presStyleCnt="1"/>
      <dgm:spPr/>
    </dgm:pt>
    <dgm:pt modelId="{47A0DCC9-A179-4647-A458-23B7C6730B75}" type="pres">
      <dgm:prSet presAssocID="{5CC5A690-145E-44B3-87CA-32FCB93F7A4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1283A6-7D67-4C0F-9F79-3B0BC7DCD8FB}" type="pres">
      <dgm:prSet presAssocID="{5CC5A690-145E-44B3-87CA-32FCB93F7A4B}" presName="hierChild2" presStyleCnt="0"/>
      <dgm:spPr/>
    </dgm:pt>
    <dgm:pt modelId="{134D8424-60AC-414B-BA63-E381AC053517}" type="pres">
      <dgm:prSet presAssocID="{06949EF5-4DF7-4977-9F1D-E49C8DC3BC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04A42D7-49C7-4C36-9740-05295041AAD1}" type="pres">
      <dgm:prSet presAssocID="{C6B84CC7-5CFB-4E94-9763-AC0C900A867E}" presName="hierRoot2" presStyleCnt="0"/>
      <dgm:spPr/>
    </dgm:pt>
    <dgm:pt modelId="{AC54EC99-9E2A-42DB-B87B-788C172BCE45}" type="pres">
      <dgm:prSet presAssocID="{C6B84CC7-5CFB-4E94-9763-AC0C900A867E}" presName="composite2" presStyleCnt="0"/>
      <dgm:spPr/>
    </dgm:pt>
    <dgm:pt modelId="{19456B27-F010-4388-8173-A07E633F099E}" type="pres">
      <dgm:prSet presAssocID="{C6B84CC7-5CFB-4E94-9763-AC0C900A867E}" presName="background2" presStyleLbl="node2" presStyleIdx="0" presStyleCnt="2"/>
      <dgm:spPr/>
    </dgm:pt>
    <dgm:pt modelId="{0EA96CF8-C9B8-461B-A350-118C0E9336AE}" type="pres">
      <dgm:prSet presAssocID="{C6B84CC7-5CFB-4E94-9763-AC0C900A867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9DD299-7C37-4F11-9590-E794260366E4}" type="pres">
      <dgm:prSet presAssocID="{C6B84CC7-5CFB-4E94-9763-AC0C900A867E}" presName="hierChild3" presStyleCnt="0"/>
      <dgm:spPr/>
    </dgm:pt>
    <dgm:pt modelId="{3AEBE4C5-8DE8-4D2D-A4F6-B928FDE0471E}" type="pres">
      <dgm:prSet presAssocID="{0C310009-D7F6-4503-9643-F88CEF6B988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9FAA4EE-C6F0-4BD6-88ED-690231F295D0}" type="pres">
      <dgm:prSet presAssocID="{F06671C3-D6F8-4F80-892D-733A0BE4B7A7}" presName="hierRoot2" presStyleCnt="0"/>
      <dgm:spPr/>
    </dgm:pt>
    <dgm:pt modelId="{3BD2C9AD-3A6F-48B6-90E4-08D5DCB35922}" type="pres">
      <dgm:prSet presAssocID="{F06671C3-D6F8-4F80-892D-733A0BE4B7A7}" presName="composite2" presStyleCnt="0"/>
      <dgm:spPr/>
    </dgm:pt>
    <dgm:pt modelId="{EFD91470-8808-489C-8995-A997CC03E49B}" type="pres">
      <dgm:prSet presAssocID="{F06671C3-D6F8-4F80-892D-733A0BE4B7A7}" presName="background2" presStyleLbl="node2" presStyleIdx="1" presStyleCnt="2"/>
      <dgm:spPr/>
    </dgm:pt>
    <dgm:pt modelId="{B71652C0-8215-483A-9286-407BA65D8495}" type="pres">
      <dgm:prSet presAssocID="{F06671C3-D6F8-4F80-892D-733A0BE4B7A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0456EE-DC77-4A89-A6CB-1C1A99CCD452}" type="pres">
      <dgm:prSet presAssocID="{F06671C3-D6F8-4F80-892D-733A0BE4B7A7}" presName="hierChild3" presStyleCnt="0"/>
      <dgm:spPr/>
    </dgm:pt>
  </dgm:ptLst>
  <dgm:cxnLst>
    <dgm:cxn modelId="{70F97965-95A9-4042-A5B0-34F6069B31B9}" type="presOf" srcId="{06949EF5-4DF7-4977-9F1D-E49C8DC3BC65}" destId="{134D8424-60AC-414B-BA63-E381AC053517}" srcOrd="0" destOrd="0" presId="urn:microsoft.com/office/officeart/2005/8/layout/hierarchy1"/>
    <dgm:cxn modelId="{C4C75E0F-F496-423C-A71D-3D96A4A24E87}" srcId="{5CC5A690-145E-44B3-87CA-32FCB93F7A4B}" destId="{C6B84CC7-5CFB-4E94-9763-AC0C900A867E}" srcOrd="0" destOrd="0" parTransId="{06949EF5-4DF7-4977-9F1D-E49C8DC3BC65}" sibTransId="{EAF2780F-F039-4418-BFA4-AD2DC94DA8A9}"/>
    <dgm:cxn modelId="{74F044A2-4EA0-4AED-B5BE-7E054012F7BB}" type="presOf" srcId="{5CC5A690-145E-44B3-87CA-32FCB93F7A4B}" destId="{47A0DCC9-A179-4647-A458-23B7C6730B75}" srcOrd="0" destOrd="0" presId="urn:microsoft.com/office/officeart/2005/8/layout/hierarchy1"/>
    <dgm:cxn modelId="{9B936B80-F27E-40F2-B0C4-C72120C62630}" type="presOf" srcId="{C6B84CC7-5CFB-4E94-9763-AC0C900A867E}" destId="{0EA96CF8-C9B8-461B-A350-118C0E9336AE}" srcOrd="0" destOrd="0" presId="urn:microsoft.com/office/officeart/2005/8/layout/hierarchy1"/>
    <dgm:cxn modelId="{340BF58B-CA13-41C6-9DF1-B73E7624C061}" type="presOf" srcId="{0C310009-D7F6-4503-9643-F88CEF6B988C}" destId="{3AEBE4C5-8DE8-4D2D-A4F6-B928FDE0471E}" srcOrd="0" destOrd="0" presId="urn:microsoft.com/office/officeart/2005/8/layout/hierarchy1"/>
    <dgm:cxn modelId="{8576E0F8-C4E4-48A2-B1E9-2AD36D71901A}" srcId="{5CC5A690-145E-44B3-87CA-32FCB93F7A4B}" destId="{F06671C3-D6F8-4F80-892D-733A0BE4B7A7}" srcOrd="1" destOrd="0" parTransId="{0C310009-D7F6-4503-9643-F88CEF6B988C}" sibTransId="{508830E6-AF35-4FCB-BC71-42B5A74B9D88}"/>
    <dgm:cxn modelId="{C40B1483-1CC2-4C26-9AEC-D8F23A6102B0}" type="presOf" srcId="{EBFD941E-237D-450E-9E0E-0FEF15F96FF3}" destId="{09ACAC9C-32E7-46BE-B894-76B48CDFB265}" srcOrd="0" destOrd="0" presId="urn:microsoft.com/office/officeart/2005/8/layout/hierarchy1"/>
    <dgm:cxn modelId="{F14BCCEB-A999-4DBD-A951-6AB859741215}" srcId="{EBFD941E-237D-450E-9E0E-0FEF15F96FF3}" destId="{5CC5A690-145E-44B3-87CA-32FCB93F7A4B}" srcOrd="0" destOrd="0" parTransId="{D1375FCF-B39F-40B6-B41E-F95605427615}" sibTransId="{5BEEFF24-87C5-49C8-AEBC-DF38A72ACC9C}"/>
    <dgm:cxn modelId="{C55ACE87-360C-4485-A4C2-ED28425BA0EB}" type="presOf" srcId="{F06671C3-D6F8-4F80-892D-733A0BE4B7A7}" destId="{B71652C0-8215-483A-9286-407BA65D8495}" srcOrd="0" destOrd="0" presId="urn:microsoft.com/office/officeart/2005/8/layout/hierarchy1"/>
    <dgm:cxn modelId="{72A3295E-ABAF-44FF-AB1C-464990749E91}" type="presParOf" srcId="{09ACAC9C-32E7-46BE-B894-76B48CDFB265}" destId="{00720DE1-8836-42FE-9A8E-EAA03508E7F7}" srcOrd="0" destOrd="0" presId="urn:microsoft.com/office/officeart/2005/8/layout/hierarchy1"/>
    <dgm:cxn modelId="{7A363E73-7FB3-4637-A017-E9E9B17C8127}" type="presParOf" srcId="{00720DE1-8836-42FE-9A8E-EAA03508E7F7}" destId="{A2273E78-AAD5-426A-B7C6-99E8B91CA067}" srcOrd="0" destOrd="0" presId="urn:microsoft.com/office/officeart/2005/8/layout/hierarchy1"/>
    <dgm:cxn modelId="{7075E69E-08A6-4DB5-ACDE-D89664901FFE}" type="presParOf" srcId="{A2273E78-AAD5-426A-B7C6-99E8B91CA067}" destId="{1BA225C6-3AD0-4416-A808-E735187930A2}" srcOrd="0" destOrd="0" presId="urn:microsoft.com/office/officeart/2005/8/layout/hierarchy1"/>
    <dgm:cxn modelId="{129B9D39-8354-4ED1-9092-D24A57D7E819}" type="presParOf" srcId="{A2273E78-AAD5-426A-B7C6-99E8B91CA067}" destId="{47A0DCC9-A179-4647-A458-23B7C6730B75}" srcOrd="1" destOrd="0" presId="urn:microsoft.com/office/officeart/2005/8/layout/hierarchy1"/>
    <dgm:cxn modelId="{417DB37A-2B6C-41F7-8DEC-AA9C74260002}" type="presParOf" srcId="{00720DE1-8836-42FE-9A8E-EAA03508E7F7}" destId="{5C1283A6-7D67-4C0F-9F79-3B0BC7DCD8FB}" srcOrd="1" destOrd="0" presId="urn:microsoft.com/office/officeart/2005/8/layout/hierarchy1"/>
    <dgm:cxn modelId="{8459EB53-3ACE-4EE7-BE05-29F7794430FF}" type="presParOf" srcId="{5C1283A6-7D67-4C0F-9F79-3B0BC7DCD8FB}" destId="{134D8424-60AC-414B-BA63-E381AC053517}" srcOrd="0" destOrd="0" presId="urn:microsoft.com/office/officeart/2005/8/layout/hierarchy1"/>
    <dgm:cxn modelId="{5FDA29E9-97D6-46F9-BCB4-141F9F4BBD4B}" type="presParOf" srcId="{5C1283A6-7D67-4C0F-9F79-3B0BC7DCD8FB}" destId="{604A42D7-49C7-4C36-9740-05295041AAD1}" srcOrd="1" destOrd="0" presId="urn:microsoft.com/office/officeart/2005/8/layout/hierarchy1"/>
    <dgm:cxn modelId="{D61A872B-6696-4296-A63D-A1E714DD1B56}" type="presParOf" srcId="{604A42D7-49C7-4C36-9740-05295041AAD1}" destId="{AC54EC99-9E2A-42DB-B87B-788C172BCE45}" srcOrd="0" destOrd="0" presId="urn:microsoft.com/office/officeart/2005/8/layout/hierarchy1"/>
    <dgm:cxn modelId="{C6B5965A-B6C7-4AC8-8839-432C34F5B5E4}" type="presParOf" srcId="{AC54EC99-9E2A-42DB-B87B-788C172BCE45}" destId="{19456B27-F010-4388-8173-A07E633F099E}" srcOrd="0" destOrd="0" presId="urn:microsoft.com/office/officeart/2005/8/layout/hierarchy1"/>
    <dgm:cxn modelId="{7DB80F42-F40B-407D-99B6-A0490448C112}" type="presParOf" srcId="{AC54EC99-9E2A-42DB-B87B-788C172BCE45}" destId="{0EA96CF8-C9B8-461B-A350-118C0E9336AE}" srcOrd="1" destOrd="0" presId="urn:microsoft.com/office/officeart/2005/8/layout/hierarchy1"/>
    <dgm:cxn modelId="{08D0B154-B481-4892-AC27-A46D4C5B1915}" type="presParOf" srcId="{604A42D7-49C7-4C36-9740-05295041AAD1}" destId="{A79DD299-7C37-4F11-9590-E794260366E4}" srcOrd="1" destOrd="0" presId="urn:microsoft.com/office/officeart/2005/8/layout/hierarchy1"/>
    <dgm:cxn modelId="{EDB4FA07-6B28-4629-B574-3CB1F835DE12}" type="presParOf" srcId="{5C1283A6-7D67-4C0F-9F79-3B0BC7DCD8FB}" destId="{3AEBE4C5-8DE8-4D2D-A4F6-B928FDE0471E}" srcOrd="2" destOrd="0" presId="urn:microsoft.com/office/officeart/2005/8/layout/hierarchy1"/>
    <dgm:cxn modelId="{56FCB4E0-1569-49AC-951C-C13876FA14FB}" type="presParOf" srcId="{5C1283A6-7D67-4C0F-9F79-3B0BC7DCD8FB}" destId="{A9FAA4EE-C6F0-4BD6-88ED-690231F295D0}" srcOrd="3" destOrd="0" presId="urn:microsoft.com/office/officeart/2005/8/layout/hierarchy1"/>
    <dgm:cxn modelId="{EE1FD9A9-10AF-488D-801C-A7468DBE9F12}" type="presParOf" srcId="{A9FAA4EE-C6F0-4BD6-88ED-690231F295D0}" destId="{3BD2C9AD-3A6F-48B6-90E4-08D5DCB35922}" srcOrd="0" destOrd="0" presId="urn:microsoft.com/office/officeart/2005/8/layout/hierarchy1"/>
    <dgm:cxn modelId="{C50F8124-0751-4D78-ADB1-BDD0D5AB4AE9}" type="presParOf" srcId="{3BD2C9AD-3A6F-48B6-90E4-08D5DCB35922}" destId="{EFD91470-8808-489C-8995-A997CC03E49B}" srcOrd="0" destOrd="0" presId="urn:microsoft.com/office/officeart/2005/8/layout/hierarchy1"/>
    <dgm:cxn modelId="{B789CE24-CAFE-4A5A-A407-83136ED77DF7}" type="presParOf" srcId="{3BD2C9AD-3A6F-48B6-90E4-08D5DCB35922}" destId="{B71652C0-8215-483A-9286-407BA65D8495}" srcOrd="1" destOrd="0" presId="urn:microsoft.com/office/officeart/2005/8/layout/hierarchy1"/>
    <dgm:cxn modelId="{BFDFAF66-6B78-40FD-B50B-7C00F5B14914}" type="presParOf" srcId="{A9FAA4EE-C6F0-4BD6-88ED-690231F295D0}" destId="{AC0456EE-DC77-4A89-A6CB-1C1A99CCD45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DB8C34-0E1F-4A8A-9C46-529FD34D7D67}" type="doc">
      <dgm:prSet loTypeId="urn:microsoft.com/office/officeart/2005/8/layout/chevron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FD531A-E032-4448-B6E3-511226493D26}">
      <dgm:prSet phldrT="[Текст]"/>
      <dgm:spPr/>
      <dgm:t>
        <a:bodyPr/>
        <a:lstStyle/>
        <a:p>
          <a:r>
            <a:rPr lang="ru-RU" dirty="0" smtClean="0"/>
            <a:t>Занятые</a:t>
          </a:r>
          <a:endParaRPr lang="ru-RU" dirty="0"/>
        </a:p>
      </dgm:t>
    </dgm:pt>
    <dgm:pt modelId="{2609D082-3D00-4B7E-A247-5EF1DC28B811}" type="parTrans" cxnId="{2E8A782B-E3B6-4A5C-B1AC-D0E580E4CA59}">
      <dgm:prSet/>
      <dgm:spPr/>
      <dgm:t>
        <a:bodyPr/>
        <a:lstStyle/>
        <a:p>
          <a:endParaRPr lang="ru-RU"/>
        </a:p>
      </dgm:t>
    </dgm:pt>
    <dgm:pt modelId="{7B7B564A-1D4B-4857-9418-562DCF672078}" type="sibTrans" cxnId="{2E8A782B-E3B6-4A5C-B1AC-D0E580E4CA59}">
      <dgm:prSet/>
      <dgm:spPr/>
      <dgm:t>
        <a:bodyPr/>
        <a:lstStyle/>
        <a:p>
          <a:endParaRPr lang="ru-RU"/>
        </a:p>
      </dgm:t>
    </dgm:pt>
    <dgm:pt modelId="{4F6CA717-5528-4063-A2FF-AA244B016559}">
      <dgm:prSet phldrT="[Текст]"/>
      <dgm:spPr/>
      <dgm:t>
        <a:bodyPr/>
        <a:lstStyle/>
        <a:p>
          <a:r>
            <a:rPr lang="ru-RU" dirty="0" smtClean="0"/>
            <a:t>это люди трудоспособного возраста, принимающие активное участие в экономике.</a:t>
          </a:r>
          <a:endParaRPr lang="ru-RU" dirty="0"/>
        </a:p>
      </dgm:t>
    </dgm:pt>
    <dgm:pt modelId="{A885F9EF-BD3F-4686-BFC1-A3C597C0C62C}" type="parTrans" cxnId="{E29A94D2-EE52-4EC9-B09C-5ED2C66CD8FD}">
      <dgm:prSet/>
      <dgm:spPr/>
      <dgm:t>
        <a:bodyPr/>
        <a:lstStyle/>
        <a:p>
          <a:endParaRPr lang="ru-RU"/>
        </a:p>
      </dgm:t>
    </dgm:pt>
    <dgm:pt modelId="{80BD2E72-32DB-40FB-9918-A01757832E3B}" type="sibTrans" cxnId="{E29A94D2-EE52-4EC9-B09C-5ED2C66CD8FD}">
      <dgm:prSet/>
      <dgm:spPr/>
      <dgm:t>
        <a:bodyPr/>
        <a:lstStyle/>
        <a:p>
          <a:endParaRPr lang="ru-RU"/>
        </a:p>
      </dgm:t>
    </dgm:pt>
    <dgm:pt modelId="{84C3E6C7-5497-46E6-9A2E-7D915DCB51A4}">
      <dgm:prSet phldrT="[Текст]"/>
      <dgm:spPr/>
      <dgm:t>
        <a:bodyPr/>
        <a:lstStyle/>
        <a:p>
          <a:r>
            <a:rPr lang="ru-RU" dirty="0" smtClean="0"/>
            <a:t>Безработные</a:t>
          </a:r>
          <a:endParaRPr lang="ru-RU" dirty="0"/>
        </a:p>
      </dgm:t>
    </dgm:pt>
    <dgm:pt modelId="{F5742586-CE35-455B-A608-F628663F0F23}" type="parTrans" cxnId="{155C337A-4665-4825-869D-B20C5AFFFBB0}">
      <dgm:prSet/>
      <dgm:spPr/>
      <dgm:t>
        <a:bodyPr/>
        <a:lstStyle/>
        <a:p>
          <a:endParaRPr lang="ru-RU"/>
        </a:p>
      </dgm:t>
    </dgm:pt>
    <dgm:pt modelId="{A8D63D18-5924-41EE-BA82-016ACAB9D759}" type="sibTrans" cxnId="{155C337A-4665-4825-869D-B20C5AFFFBB0}">
      <dgm:prSet/>
      <dgm:spPr/>
      <dgm:t>
        <a:bodyPr/>
        <a:lstStyle/>
        <a:p>
          <a:endParaRPr lang="ru-RU"/>
        </a:p>
      </dgm:t>
    </dgm:pt>
    <dgm:pt modelId="{43117D6F-9854-4991-87FA-4B0CBF6197E5}">
      <dgm:prSet phldrT="[Текст]"/>
      <dgm:spPr/>
      <dgm:t>
        <a:bodyPr/>
        <a:lstStyle/>
        <a:p>
          <a:r>
            <a:rPr lang="ru-RU" dirty="0" smtClean="0"/>
            <a:t>это люди трудоспособного возраста, по каким либо причинам не работающие ,но активно ищущие работу.</a:t>
          </a:r>
          <a:endParaRPr lang="ru-RU" dirty="0"/>
        </a:p>
      </dgm:t>
    </dgm:pt>
    <dgm:pt modelId="{888B5979-8050-4491-A9A2-2267A4DF337B}" type="parTrans" cxnId="{87361816-A829-4CE0-A25C-C02F361B7B7F}">
      <dgm:prSet/>
      <dgm:spPr/>
      <dgm:t>
        <a:bodyPr/>
        <a:lstStyle/>
        <a:p>
          <a:endParaRPr lang="ru-RU"/>
        </a:p>
      </dgm:t>
    </dgm:pt>
    <dgm:pt modelId="{0D15AE8A-4C72-4FE8-9268-60502E2BCA47}" type="sibTrans" cxnId="{87361816-A829-4CE0-A25C-C02F361B7B7F}">
      <dgm:prSet/>
      <dgm:spPr/>
      <dgm:t>
        <a:bodyPr/>
        <a:lstStyle/>
        <a:p>
          <a:endParaRPr lang="ru-RU"/>
        </a:p>
      </dgm:t>
    </dgm:pt>
    <dgm:pt modelId="{8F2323DC-AD92-4A04-80B8-8214A38BA419}" type="pres">
      <dgm:prSet presAssocID="{80DB8C34-0E1F-4A8A-9C46-529FD34D7D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732FAC-8DF1-49AC-9799-8FB4B9DD0D5C}" type="pres">
      <dgm:prSet presAssocID="{28FD531A-E032-4448-B6E3-511226493D26}" presName="composite" presStyleCnt="0"/>
      <dgm:spPr/>
    </dgm:pt>
    <dgm:pt modelId="{36936E68-9261-4E9B-BED4-357ED35C67C0}" type="pres">
      <dgm:prSet presAssocID="{28FD531A-E032-4448-B6E3-511226493D2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FA194-6FBD-4ECD-8360-1B2D8E2CFF88}" type="pres">
      <dgm:prSet presAssocID="{28FD531A-E032-4448-B6E3-511226493D2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51C22-B756-481A-9EE7-A0FAEE9746C7}" type="pres">
      <dgm:prSet presAssocID="{7B7B564A-1D4B-4857-9418-562DCF672078}" presName="sp" presStyleCnt="0"/>
      <dgm:spPr/>
    </dgm:pt>
    <dgm:pt modelId="{F0BAA033-03A0-42F9-90DA-9EDAA059660A}" type="pres">
      <dgm:prSet presAssocID="{84C3E6C7-5497-46E6-9A2E-7D915DCB51A4}" presName="composite" presStyleCnt="0"/>
      <dgm:spPr/>
    </dgm:pt>
    <dgm:pt modelId="{C3D91998-7DD0-4EF9-9B01-44E166EBC075}" type="pres">
      <dgm:prSet presAssocID="{84C3E6C7-5497-46E6-9A2E-7D915DCB51A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F64B9-AEC9-4A00-83B4-E37B8E7EC795}" type="pres">
      <dgm:prSet presAssocID="{84C3E6C7-5497-46E6-9A2E-7D915DCB51A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9A94D2-EE52-4EC9-B09C-5ED2C66CD8FD}" srcId="{28FD531A-E032-4448-B6E3-511226493D26}" destId="{4F6CA717-5528-4063-A2FF-AA244B016559}" srcOrd="0" destOrd="0" parTransId="{A885F9EF-BD3F-4686-BFC1-A3C597C0C62C}" sibTransId="{80BD2E72-32DB-40FB-9918-A01757832E3B}"/>
    <dgm:cxn modelId="{900BD34C-706A-4988-BA1A-1BB85DD68307}" type="presOf" srcId="{28FD531A-E032-4448-B6E3-511226493D26}" destId="{36936E68-9261-4E9B-BED4-357ED35C67C0}" srcOrd="0" destOrd="0" presId="urn:microsoft.com/office/officeart/2005/8/layout/chevron2"/>
    <dgm:cxn modelId="{D3E63BB3-568B-4380-934E-B71029FCB99E}" type="presOf" srcId="{43117D6F-9854-4991-87FA-4B0CBF6197E5}" destId="{4FBF64B9-AEC9-4A00-83B4-E37B8E7EC795}" srcOrd="0" destOrd="0" presId="urn:microsoft.com/office/officeart/2005/8/layout/chevron2"/>
    <dgm:cxn modelId="{E658856B-3CAE-4CD4-B5E8-62959D595B6F}" type="presOf" srcId="{80DB8C34-0E1F-4A8A-9C46-529FD34D7D67}" destId="{8F2323DC-AD92-4A04-80B8-8214A38BA419}" srcOrd="0" destOrd="0" presId="urn:microsoft.com/office/officeart/2005/8/layout/chevron2"/>
    <dgm:cxn modelId="{2E8A782B-E3B6-4A5C-B1AC-D0E580E4CA59}" srcId="{80DB8C34-0E1F-4A8A-9C46-529FD34D7D67}" destId="{28FD531A-E032-4448-B6E3-511226493D26}" srcOrd="0" destOrd="0" parTransId="{2609D082-3D00-4B7E-A247-5EF1DC28B811}" sibTransId="{7B7B564A-1D4B-4857-9418-562DCF672078}"/>
    <dgm:cxn modelId="{155C337A-4665-4825-869D-B20C5AFFFBB0}" srcId="{80DB8C34-0E1F-4A8A-9C46-529FD34D7D67}" destId="{84C3E6C7-5497-46E6-9A2E-7D915DCB51A4}" srcOrd="1" destOrd="0" parTransId="{F5742586-CE35-455B-A608-F628663F0F23}" sibTransId="{A8D63D18-5924-41EE-BA82-016ACAB9D759}"/>
    <dgm:cxn modelId="{AE4A6015-279C-4A71-8D74-CF99731E9FF4}" type="presOf" srcId="{84C3E6C7-5497-46E6-9A2E-7D915DCB51A4}" destId="{C3D91998-7DD0-4EF9-9B01-44E166EBC075}" srcOrd="0" destOrd="0" presId="urn:microsoft.com/office/officeart/2005/8/layout/chevron2"/>
    <dgm:cxn modelId="{87361816-A829-4CE0-A25C-C02F361B7B7F}" srcId="{84C3E6C7-5497-46E6-9A2E-7D915DCB51A4}" destId="{43117D6F-9854-4991-87FA-4B0CBF6197E5}" srcOrd="0" destOrd="0" parTransId="{888B5979-8050-4491-A9A2-2267A4DF337B}" sibTransId="{0D15AE8A-4C72-4FE8-9268-60502E2BCA47}"/>
    <dgm:cxn modelId="{CFBF97ED-91E3-4A0A-8DED-20F9232F6A31}" type="presOf" srcId="{4F6CA717-5528-4063-A2FF-AA244B016559}" destId="{7B6FA194-6FBD-4ECD-8360-1B2D8E2CFF88}" srcOrd="0" destOrd="0" presId="urn:microsoft.com/office/officeart/2005/8/layout/chevron2"/>
    <dgm:cxn modelId="{7D54E98C-A849-4CAE-A8B1-AD25A86B9CC1}" type="presParOf" srcId="{8F2323DC-AD92-4A04-80B8-8214A38BA419}" destId="{26732FAC-8DF1-49AC-9799-8FB4B9DD0D5C}" srcOrd="0" destOrd="0" presId="urn:microsoft.com/office/officeart/2005/8/layout/chevron2"/>
    <dgm:cxn modelId="{67D6C73A-5A02-481C-B5BD-4F8129C9E633}" type="presParOf" srcId="{26732FAC-8DF1-49AC-9799-8FB4B9DD0D5C}" destId="{36936E68-9261-4E9B-BED4-357ED35C67C0}" srcOrd="0" destOrd="0" presId="urn:microsoft.com/office/officeart/2005/8/layout/chevron2"/>
    <dgm:cxn modelId="{BB3F03A6-9961-4958-953D-1014E664F5BE}" type="presParOf" srcId="{26732FAC-8DF1-49AC-9799-8FB4B9DD0D5C}" destId="{7B6FA194-6FBD-4ECD-8360-1B2D8E2CFF88}" srcOrd="1" destOrd="0" presId="urn:microsoft.com/office/officeart/2005/8/layout/chevron2"/>
    <dgm:cxn modelId="{AAE10E91-9760-46BF-86D6-2B4AE59F8216}" type="presParOf" srcId="{8F2323DC-AD92-4A04-80B8-8214A38BA419}" destId="{3E651C22-B756-481A-9EE7-A0FAEE9746C7}" srcOrd="1" destOrd="0" presId="urn:microsoft.com/office/officeart/2005/8/layout/chevron2"/>
    <dgm:cxn modelId="{B38674F4-0DC1-41C6-85BD-6B54A7E391E7}" type="presParOf" srcId="{8F2323DC-AD92-4A04-80B8-8214A38BA419}" destId="{F0BAA033-03A0-42F9-90DA-9EDAA059660A}" srcOrd="2" destOrd="0" presId="urn:microsoft.com/office/officeart/2005/8/layout/chevron2"/>
    <dgm:cxn modelId="{3D5D2A25-F6AC-4042-A022-8CB6E27B23E7}" type="presParOf" srcId="{F0BAA033-03A0-42F9-90DA-9EDAA059660A}" destId="{C3D91998-7DD0-4EF9-9B01-44E166EBC075}" srcOrd="0" destOrd="0" presId="urn:microsoft.com/office/officeart/2005/8/layout/chevron2"/>
    <dgm:cxn modelId="{D1C6E305-E9DB-4069-A84B-26AC31200105}" type="presParOf" srcId="{F0BAA033-03A0-42F9-90DA-9EDAA059660A}" destId="{4FBF64B9-AEC9-4A00-83B4-E37B8E7EC79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F5ED3-DB75-4704-9F3B-988A68FCD495}">
      <dsp:nvSpPr>
        <dsp:cNvPr id="0" name=""/>
        <dsp:cNvSpPr/>
      </dsp:nvSpPr>
      <dsp:spPr>
        <a:xfrm>
          <a:off x="3764756" y="1852749"/>
          <a:ext cx="2671762" cy="635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250"/>
              </a:lnTo>
              <a:lnTo>
                <a:pt x="2671762" y="433250"/>
              </a:lnTo>
              <a:lnTo>
                <a:pt x="2671762" y="6357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26D5E-5301-4068-A853-10435AD9EC73}">
      <dsp:nvSpPr>
        <dsp:cNvPr id="0" name=""/>
        <dsp:cNvSpPr/>
      </dsp:nvSpPr>
      <dsp:spPr>
        <a:xfrm>
          <a:off x="3719036" y="1852749"/>
          <a:ext cx="91440" cy="6357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7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1A006-B9F7-4958-8F78-1E89F81ED71E}">
      <dsp:nvSpPr>
        <dsp:cNvPr id="0" name=""/>
        <dsp:cNvSpPr/>
      </dsp:nvSpPr>
      <dsp:spPr>
        <a:xfrm>
          <a:off x="1092993" y="1852749"/>
          <a:ext cx="2671762" cy="635758"/>
        </a:xfrm>
        <a:custGeom>
          <a:avLst/>
          <a:gdLst/>
          <a:ahLst/>
          <a:cxnLst/>
          <a:rect l="0" t="0" r="0" b="0"/>
          <a:pathLst>
            <a:path>
              <a:moveTo>
                <a:pt x="2671762" y="0"/>
              </a:moveTo>
              <a:lnTo>
                <a:pt x="2671762" y="433250"/>
              </a:lnTo>
              <a:lnTo>
                <a:pt x="0" y="433250"/>
              </a:lnTo>
              <a:lnTo>
                <a:pt x="0" y="6357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35357-6918-45FE-BAC2-FBB78DCAD5C3}">
      <dsp:nvSpPr>
        <dsp:cNvPr id="0" name=""/>
        <dsp:cNvSpPr/>
      </dsp:nvSpPr>
      <dsp:spPr>
        <a:xfrm>
          <a:off x="2671762" y="464647"/>
          <a:ext cx="2185987" cy="13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2A8A78-27FC-4DD0-B111-6F794A317587}">
      <dsp:nvSpPr>
        <dsp:cNvPr id="0" name=""/>
        <dsp:cNvSpPr/>
      </dsp:nvSpPr>
      <dsp:spPr>
        <a:xfrm>
          <a:off x="2914650" y="695390"/>
          <a:ext cx="2185987" cy="13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Общая численность населения</a:t>
          </a:r>
          <a:endParaRPr lang="ru-RU" sz="2400" kern="1200" dirty="0"/>
        </a:p>
      </dsp:txBody>
      <dsp:txXfrm>
        <a:off x="2955306" y="736046"/>
        <a:ext cx="2104675" cy="1306790"/>
      </dsp:txXfrm>
    </dsp:sp>
    <dsp:sp modelId="{091412FF-DBCC-46E9-AE59-E0C9292C3F7B}">
      <dsp:nvSpPr>
        <dsp:cNvPr id="0" name=""/>
        <dsp:cNvSpPr/>
      </dsp:nvSpPr>
      <dsp:spPr>
        <a:xfrm>
          <a:off x="0" y="2488507"/>
          <a:ext cx="2185987" cy="13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838F5-0B2A-4DA6-9862-F64A8C33B3FF}">
      <dsp:nvSpPr>
        <dsp:cNvPr id="0" name=""/>
        <dsp:cNvSpPr/>
      </dsp:nvSpPr>
      <dsp:spPr>
        <a:xfrm>
          <a:off x="242887" y="2719250"/>
          <a:ext cx="2185987" cy="13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Дети</a:t>
          </a:r>
          <a:endParaRPr lang="ru-RU" sz="1900" kern="1200" dirty="0"/>
        </a:p>
      </dsp:txBody>
      <dsp:txXfrm>
        <a:off x="283543" y="2759906"/>
        <a:ext cx="2104675" cy="1306790"/>
      </dsp:txXfrm>
    </dsp:sp>
    <dsp:sp modelId="{139D1B2B-BCCB-4D08-A5E2-32FC65111F59}">
      <dsp:nvSpPr>
        <dsp:cNvPr id="0" name=""/>
        <dsp:cNvSpPr/>
      </dsp:nvSpPr>
      <dsp:spPr>
        <a:xfrm>
          <a:off x="2671762" y="2488507"/>
          <a:ext cx="2185987" cy="13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1BEA54-550A-4340-B63D-A9FD75A31B3E}">
      <dsp:nvSpPr>
        <dsp:cNvPr id="0" name=""/>
        <dsp:cNvSpPr/>
      </dsp:nvSpPr>
      <dsp:spPr>
        <a:xfrm>
          <a:off x="2914650" y="2719250"/>
          <a:ext cx="2185987" cy="13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Люди трудоспособного возраста</a:t>
          </a:r>
          <a:endParaRPr lang="ru-RU" sz="1900" kern="1200" dirty="0"/>
        </a:p>
      </dsp:txBody>
      <dsp:txXfrm>
        <a:off x="2955306" y="2759906"/>
        <a:ext cx="2104675" cy="1306790"/>
      </dsp:txXfrm>
    </dsp:sp>
    <dsp:sp modelId="{8AF0FDFD-8F69-47D2-83AF-AC39EBF9DD47}">
      <dsp:nvSpPr>
        <dsp:cNvPr id="0" name=""/>
        <dsp:cNvSpPr/>
      </dsp:nvSpPr>
      <dsp:spPr>
        <a:xfrm>
          <a:off x="5343524" y="2488507"/>
          <a:ext cx="2185987" cy="13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C87C9-AB12-4E38-BB3B-F13931369CD8}">
      <dsp:nvSpPr>
        <dsp:cNvPr id="0" name=""/>
        <dsp:cNvSpPr/>
      </dsp:nvSpPr>
      <dsp:spPr>
        <a:xfrm>
          <a:off x="5586412" y="2719250"/>
          <a:ext cx="2185987" cy="13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Пенсионеры</a:t>
          </a:r>
          <a:endParaRPr lang="ru-RU" sz="1900" kern="1200" dirty="0"/>
        </a:p>
      </dsp:txBody>
      <dsp:txXfrm>
        <a:off x="5627068" y="2759906"/>
        <a:ext cx="2104675" cy="1306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96706-6254-4D2A-BE4E-6E40FB8426A1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Женщины</a:t>
          </a:r>
          <a:endParaRPr lang="ru-RU" sz="1700" kern="1200" dirty="0"/>
        </a:p>
      </dsp:txBody>
      <dsp:txXfrm rot="-5400000">
        <a:off x="1" y="579764"/>
        <a:ext cx="1156394" cy="495598"/>
      </dsp:txXfrm>
    </dsp:sp>
    <dsp:sp modelId="{AD9BFF0B-FEAF-457A-9A55-9A63E54F2FB9}">
      <dsp:nvSpPr>
        <dsp:cNvPr id="0" name=""/>
        <dsp:cNvSpPr/>
      </dsp:nvSpPr>
      <dsp:spPr>
        <a:xfrm rot="5400000">
          <a:off x="3927499" y="-2769537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С 55 лет(50-если работала на Крайнем Севере)</a:t>
          </a:r>
          <a:endParaRPr lang="ru-RU" sz="3400" kern="1200" dirty="0"/>
        </a:p>
      </dsp:txBody>
      <dsp:txXfrm rot="-5400000">
        <a:off x="1156394" y="53986"/>
        <a:ext cx="6563587" cy="968958"/>
      </dsp:txXfrm>
    </dsp:sp>
    <dsp:sp modelId="{A797D7F8-70C1-45E1-A7F3-68D1A35F633B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Мужчины</a:t>
          </a:r>
          <a:endParaRPr lang="ru-RU" sz="1700" kern="1200" dirty="0"/>
        </a:p>
      </dsp:txBody>
      <dsp:txXfrm rot="-5400000">
        <a:off x="1" y="2038200"/>
        <a:ext cx="1156394" cy="495598"/>
      </dsp:txXfrm>
    </dsp:sp>
    <dsp:sp modelId="{40F0E30F-13BE-4976-A224-9A9045D0BCBD}">
      <dsp:nvSpPr>
        <dsp:cNvPr id="0" name=""/>
        <dsp:cNvSpPr/>
      </dsp:nvSpPr>
      <dsp:spPr>
        <a:xfrm rot="5400000">
          <a:off x="3927499" y="-1311101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С 60 лет </a:t>
          </a:r>
          <a:r>
            <a:rPr lang="ru-RU" sz="3400" kern="1200" dirty="0" err="1" smtClean="0"/>
            <a:t>лет</a:t>
          </a:r>
          <a:r>
            <a:rPr lang="ru-RU" sz="3400" kern="1200" dirty="0" smtClean="0"/>
            <a:t>(55-если работал на Крайнем Севере)</a:t>
          </a:r>
          <a:endParaRPr lang="ru-RU" sz="3400" kern="1200" dirty="0"/>
        </a:p>
      </dsp:txBody>
      <dsp:txXfrm rot="-5400000">
        <a:off x="1156394" y="1512422"/>
        <a:ext cx="6563587" cy="968958"/>
      </dsp:txXfrm>
    </dsp:sp>
    <dsp:sp modelId="{A4DAE6E3-02D4-4171-8D93-6A38F7794230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Досрочные пенсии</a:t>
          </a:r>
          <a:endParaRPr lang="ru-RU" sz="1700" kern="1200" dirty="0"/>
        </a:p>
      </dsp:txBody>
      <dsp:txXfrm rot="-5400000">
        <a:off x="1" y="3496636"/>
        <a:ext cx="1156394" cy="495598"/>
      </dsp:txXfrm>
    </dsp:sp>
    <dsp:sp modelId="{218121BB-8EA7-4534-9F0D-FB81F62E1D76}">
      <dsp:nvSpPr>
        <dsp:cNvPr id="0" name=""/>
        <dsp:cNvSpPr/>
      </dsp:nvSpPr>
      <dsp:spPr>
        <a:xfrm rot="5400000">
          <a:off x="3927499" y="147334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Некоторые категории граждан, отработав  20 лет</a:t>
          </a:r>
          <a:endParaRPr lang="ru-RU" sz="3400" kern="1200" dirty="0"/>
        </a:p>
      </dsp:txBody>
      <dsp:txXfrm rot="-5400000">
        <a:off x="1156394" y="2970857"/>
        <a:ext cx="6563587" cy="968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F5ED3-DB75-4704-9F3B-988A68FCD495}">
      <dsp:nvSpPr>
        <dsp:cNvPr id="0" name=""/>
        <dsp:cNvSpPr/>
      </dsp:nvSpPr>
      <dsp:spPr>
        <a:xfrm>
          <a:off x="3788285" y="1120823"/>
          <a:ext cx="2154108" cy="51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08"/>
              </a:lnTo>
              <a:lnTo>
                <a:pt x="2154108" y="349308"/>
              </a:lnTo>
              <a:lnTo>
                <a:pt x="2154108" y="5125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F3E23-EE48-4B16-94D8-72EAFD3956E7}">
      <dsp:nvSpPr>
        <dsp:cNvPr id="0" name=""/>
        <dsp:cNvSpPr/>
      </dsp:nvSpPr>
      <dsp:spPr>
        <a:xfrm>
          <a:off x="3788285" y="2752560"/>
          <a:ext cx="1077054" cy="51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08"/>
              </a:lnTo>
              <a:lnTo>
                <a:pt x="1077054" y="349308"/>
              </a:lnTo>
              <a:lnTo>
                <a:pt x="1077054" y="512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881AC-9B46-47A7-8BA6-7C95B39EC2DB}">
      <dsp:nvSpPr>
        <dsp:cNvPr id="0" name=""/>
        <dsp:cNvSpPr/>
      </dsp:nvSpPr>
      <dsp:spPr>
        <a:xfrm>
          <a:off x="2711231" y="2752560"/>
          <a:ext cx="1077054" cy="512579"/>
        </a:xfrm>
        <a:custGeom>
          <a:avLst/>
          <a:gdLst/>
          <a:ahLst/>
          <a:cxnLst/>
          <a:rect l="0" t="0" r="0" b="0"/>
          <a:pathLst>
            <a:path>
              <a:moveTo>
                <a:pt x="1077054" y="0"/>
              </a:moveTo>
              <a:lnTo>
                <a:pt x="1077054" y="349308"/>
              </a:lnTo>
              <a:lnTo>
                <a:pt x="0" y="349308"/>
              </a:lnTo>
              <a:lnTo>
                <a:pt x="0" y="512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26D5E-5301-4068-A853-10435AD9EC73}">
      <dsp:nvSpPr>
        <dsp:cNvPr id="0" name=""/>
        <dsp:cNvSpPr/>
      </dsp:nvSpPr>
      <dsp:spPr>
        <a:xfrm>
          <a:off x="3742565" y="1120823"/>
          <a:ext cx="91440" cy="512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1A006-B9F7-4958-8F78-1E89F81ED71E}">
      <dsp:nvSpPr>
        <dsp:cNvPr id="0" name=""/>
        <dsp:cNvSpPr/>
      </dsp:nvSpPr>
      <dsp:spPr>
        <a:xfrm>
          <a:off x="1634177" y="1120823"/>
          <a:ext cx="2154108" cy="512579"/>
        </a:xfrm>
        <a:custGeom>
          <a:avLst/>
          <a:gdLst/>
          <a:ahLst/>
          <a:cxnLst/>
          <a:rect l="0" t="0" r="0" b="0"/>
          <a:pathLst>
            <a:path>
              <a:moveTo>
                <a:pt x="2154108" y="0"/>
              </a:moveTo>
              <a:lnTo>
                <a:pt x="2154108" y="349308"/>
              </a:lnTo>
              <a:lnTo>
                <a:pt x="0" y="349308"/>
              </a:lnTo>
              <a:lnTo>
                <a:pt x="0" y="5125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35357-6918-45FE-BAC2-FBB78DCAD5C3}">
      <dsp:nvSpPr>
        <dsp:cNvPr id="0" name=""/>
        <dsp:cNvSpPr/>
      </dsp:nvSpPr>
      <dsp:spPr>
        <a:xfrm>
          <a:off x="2907059" y="1665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2A8A78-27FC-4DD0-B111-6F794A317587}">
      <dsp:nvSpPr>
        <dsp:cNvPr id="0" name=""/>
        <dsp:cNvSpPr/>
      </dsp:nvSpPr>
      <dsp:spPr>
        <a:xfrm>
          <a:off x="3102887" y="187702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Общая численность населения</a:t>
          </a:r>
          <a:endParaRPr lang="ru-RU" sz="1600" kern="1200" dirty="0"/>
        </a:p>
      </dsp:txBody>
      <dsp:txXfrm>
        <a:off x="3135666" y="220481"/>
        <a:ext cx="1696894" cy="1053599"/>
      </dsp:txXfrm>
    </dsp:sp>
    <dsp:sp modelId="{091412FF-DBCC-46E9-AE59-E0C9292C3F7B}">
      <dsp:nvSpPr>
        <dsp:cNvPr id="0" name=""/>
        <dsp:cNvSpPr/>
      </dsp:nvSpPr>
      <dsp:spPr>
        <a:xfrm>
          <a:off x="752951" y="1633403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838F5-0B2A-4DA6-9862-F64A8C33B3FF}">
      <dsp:nvSpPr>
        <dsp:cNvPr id="0" name=""/>
        <dsp:cNvSpPr/>
      </dsp:nvSpPr>
      <dsp:spPr>
        <a:xfrm>
          <a:off x="948779" y="1819439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Дети</a:t>
          </a:r>
          <a:endParaRPr lang="ru-RU" sz="1600" kern="1200" dirty="0"/>
        </a:p>
      </dsp:txBody>
      <dsp:txXfrm>
        <a:off x="981558" y="1852218"/>
        <a:ext cx="1696894" cy="1053599"/>
      </dsp:txXfrm>
    </dsp:sp>
    <dsp:sp modelId="{139D1B2B-BCCB-4D08-A5E2-32FC65111F59}">
      <dsp:nvSpPr>
        <dsp:cNvPr id="0" name=""/>
        <dsp:cNvSpPr/>
      </dsp:nvSpPr>
      <dsp:spPr>
        <a:xfrm>
          <a:off x="2907059" y="1633403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1BEA54-550A-4340-B63D-A9FD75A31B3E}">
      <dsp:nvSpPr>
        <dsp:cNvPr id="0" name=""/>
        <dsp:cNvSpPr/>
      </dsp:nvSpPr>
      <dsp:spPr>
        <a:xfrm>
          <a:off x="3102887" y="1819439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Люди трудоспособного возраста</a:t>
          </a:r>
          <a:endParaRPr lang="ru-RU" sz="1600" kern="1200" dirty="0"/>
        </a:p>
      </dsp:txBody>
      <dsp:txXfrm>
        <a:off x="3135666" y="1852218"/>
        <a:ext cx="1696894" cy="1053599"/>
      </dsp:txXfrm>
    </dsp:sp>
    <dsp:sp modelId="{8B05F629-D2D5-4636-B629-B661024905E2}">
      <dsp:nvSpPr>
        <dsp:cNvPr id="0" name=""/>
        <dsp:cNvSpPr/>
      </dsp:nvSpPr>
      <dsp:spPr>
        <a:xfrm>
          <a:off x="1830005" y="3265140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B2D9D4-11A9-4CE0-A089-52EFE708101D}">
      <dsp:nvSpPr>
        <dsp:cNvPr id="0" name=""/>
        <dsp:cNvSpPr/>
      </dsp:nvSpPr>
      <dsp:spPr>
        <a:xfrm>
          <a:off x="2025833" y="3451176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Рабочая сила</a:t>
          </a:r>
          <a:endParaRPr lang="ru-RU" sz="1600" kern="1200" dirty="0"/>
        </a:p>
      </dsp:txBody>
      <dsp:txXfrm>
        <a:off x="2058612" y="3483955"/>
        <a:ext cx="1696894" cy="1053599"/>
      </dsp:txXfrm>
    </dsp:sp>
    <dsp:sp modelId="{AE04CEC5-9CE5-484C-B6AF-7E86A768892D}">
      <dsp:nvSpPr>
        <dsp:cNvPr id="0" name=""/>
        <dsp:cNvSpPr/>
      </dsp:nvSpPr>
      <dsp:spPr>
        <a:xfrm>
          <a:off x="3984114" y="3265140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81FA92-6AE6-4493-93BB-8973CE20AB8C}">
      <dsp:nvSpPr>
        <dsp:cNvPr id="0" name=""/>
        <dsp:cNvSpPr/>
      </dsp:nvSpPr>
      <dsp:spPr>
        <a:xfrm>
          <a:off x="4179942" y="3451176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Выбывшие</a:t>
          </a:r>
          <a:endParaRPr lang="ru-RU" sz="1600" kern="1200" dirty="0"/>
        </a:p>
      </dsp:txBody>
      <dsp:txXfrm>
        <a:off x="4212721" y="3483955"/>
        <a:ext cx="1696894" cy="1053599"/>
      </dsp:txXfrm>
    </dsp:sp>
    <dsp:sp modelId="{8AF0FDFD-8F69-47D2-83AF-AC39EBF9DD47}">
      <dsp:nvSpPr>
        <dsp:cNvPr id="0" name=""/>
        <dsp:cNvSpPr/>
      </dsp:nvSpPr>
      <dsp:spPr>
        <a:xfrm>
          <a:off x="5061168" y="1633403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C87C9-AB12-4E38-BB3B-F13931369CD8}">
      <dsp:nvSpPr>
        <dsp:cNvPr id="0" name=""/>
        <dsp:cNvSpPr/>
      </dsp:nvSpPr>
      <dsp:spPr>
        <a:xfrm>
          <a:off x="5256996" y="1819439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Пенсионеры</a:t>
          </a:r>
          <a:endParaRPr lang="ru-RU" sz="1600" kern="1200" dirty="0"/>
        </a:p>
      </dsp:txBody>
      <dsp:txXfrm>
        <a:off x="5289775" y="1852218"/>
        <a:ext cx="1696894" cy="1053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988A9-6381-4F42-82A9-D3EEFC99E292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Рабочая сила</a:t>
          </a:r>
          <a:endParaRPr lang="ru-RU" sz="2500" kern="1200" dirty="0"/>
        </a:p>
      </dsp:txBody>
      <dsp:txXfrm rot="-5400000">
        <a:off x="1" y="852162"/>
        <a:ext cx="1697087" cy="727323"/>
      </dsp:txXfrm>
    </dsp:sp>
    <dsp:sp modelId="{76351289-691B-4DF0-8627-2E7C892A401D}">
      <dsp:nvSpPr>
        <dsp:cNvPr id="0" name=""/>
        <dsp:cNvSpPr/>
      </dsp:nvSpPr>
      <dsp:spPr>
        <a:xfrm rot="5400000">
          <a:off x="3946810" y="-2246104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Люди, трудоспособного возраста принимающие активное участие в экономической деятельности</a:t>
          </a:r>
          <a:endParaRPr lang="ru-RU" sz="2800" kern="1200" dirty="0"/>
        </a:p>
      </dsp:txBody>
      <dsp:txXfrm rot="-5400000">
        <a:off x="1697088" y="80545"/>
        <a:ext cx="5998385" cy="1422012"/>
      </dsp:txXfrm>
    </dsp:sp>
    <dsp:sp modelId="{5A069D3B-20C5-48D2-84EC-4087798CA48A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Выбывшие </a:t>
          </a:r>
          <a:endParaRPr lang="ru-RU" sz="2500" kern="1200" dirty="0"/>
        </a:p>
      </dsp:txBody>
      <dsp:txXfrm rot="-5400000">
        <a:off x="1" y="2992516"/>
        <a:ext cx="1697087" cy="727323"/>
      </dsp:txXfrm>
    </dsp:sp>
    <dsp:sp modelId="{750CEBF1-5F4B-48B0-AC47-D4FF3BFBFCA5}">
      <dsp:nvSpPr>
        <dsp:cNvPr id="0" name=""/>
        <dsp:cNvSpPr/>
      </dsp:nvSpPr>
      <dsp:spPr>
        <a:xfrm rot="5400000">
          <a:off x="3946810" y="-105751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Люди, трудоспособного возраста не принимающие участия в экономической деятельности</a:t>
          </a:r>
          <a:endParaRPr lang="ru-RU" sz="2800" kern="1200" dirty="0"/>
        </a:p>
      </dsp:txBody>
      <dsp:txXfrm rot="-5400000">
        <a:off x="1697088" y="2220898"/>
        <a:ext cx="5998385" cy="1422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AECA8-FE65-4284-A8FC-FA6528E0B0D8}">
      <dsp:nvSpPr>
        <dsp:cNvPr id="0" name=""/>
        <dsp:cNvSpPr/>
      </dsp:nvSpPr>
      <dsp:spPr>
        <a:xfrm>
          <a:off x="1875396" y="587151"/>
          <a:ext cx="4021607" cy="4021607"/>
        </a:xfrm>
        <a:prstGeom prst="blockArc">
          <a:avLst>
            <a:gd name="adj1" fmla="val 12600000"/>
            <a:gd name="adj2" fmla="val 16200000"/>
            <a:gd name="adj3" fmla="val 4518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A9A58A-0153-4EB1-AA39-D141D5B16279}">
      <dsp:nvSpPr>
        <dsp:cNvPr id="0" name=""/>
        <dsp:cNvSpPr/>
      </dsp:nvSpPr>
      <dsp:spPr>
        <a:xfrm>
          <a:off x="1875396" y="587151"/>
          <a:ext cx="4021607" cy="4021607"/>
        </a:xfrm>
        <a:prstGeom prst="blockArc">
          <a:avLst>
            <a:gd name="adj1" fmla="val 9000000"/>
            <a:gd name="adj2" fmla="val 12600000"/>
            <a:gd name="adj3" fmla="val 4518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9B51F5-69CC-467A-958F-9C3BCEA85AB5}">
      <dsp:nvSpPr>
        <dsp:cNvPr id="0" name=""/>
        <dsp:cNvSpPr/>
      </dsp:nvSpPr>
      <dsp:spPr>
        <a:xfrm>
          <a:off x="1875396" y="587151"/>
          <a:ext cx="4021607" cy="4021607"/>
        </a:xfrm>
        <a:prstGeom prst="blockArc">
          <a:avLst>
            <a:gd name="adj1" fmla="val 5400000"/>
            <a:gd name="adj2" fmla="val 9000000"/>
            <a:gd name="adj3" fmla="val 4518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BE04D0-5312-41AD-8CA4-4CA141269141}">
      <dsp:nvSpPr>
        <dsp:cNvPr id="0" name=""/>
        <dsp:cNvSpPr/>
      </dsp:nvSpPr>
      <dsp:spPr>
        <a:xfrm>
          <a:off x="2023895" y="592769"/>
          <a:ext cx="4021607" cy="4021607"/>
        </a:xfrm>
        <a:prstGeom prst="blockArc">
          <a:avLst>
            <a:gd name="adj1" fmla="val 1857074"/>
            <a:gd name="adj2" fmla="val 5659995"/>
            <a:gd name="adj3" fmla="val 4518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EBA183-2800-432A-ABA9-03BF8FA052E1}">
      <dsp:nvSpPr>
        <dsp:cNvPr id="0" name=""/>
        <dsp:cNvSpPr/>
      </dsp:nvSpPr>
      <dsp:spPr>
        <a:xfrm>
          <a:off x="1951296" y="725095"/>
          <a:ext cx="4021607" cy="4021607"/>
        </a:xfrm>
        <a:prstGeom prst="blockArc">
          <a:avLst>
            <a:gd name="adj1" fmla="val 19507260"/>
            <a:gd name="adj2" fmla="val 1593004"/>
            <a:gd name="adj3" fmla="val 4518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0CF0A6-6B7A-4FD6-BDE3-09111D04D4AB}">
      <dsp:nvSpPr>
        <dsp:cNvPr id="0" name=""/>
        <dsp:cNvSpPr/>
      </dsp:nvSpPr>
      <dsp:spPr>
        <a:xfrm>
          <a:off x="1863414" y="587114"/>
          <a:ext cx="4021607" cy="4021607"/>
        </a:xfrm>
        <a:prstGeom prst="blockArc">
          <a:avLst>
            <a:gd name="adj1" fmla="val 16220959"/>
            <a:gd name="adj2" fmla="val 19793489"/>
            <a:gd name="adj3" fmla="val 4518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915E5C-7C55-4742-B1E0-2FB2CF4DBAEC}">
      <dsp:nvSpPr>
        <dsp:cNvPr id="0" name=""/>
        <dsp:cNvSpPr/>
      </dsp:nvSpPr>
      <dsp:spPr>
        <a:xfrm>
          <a:off x="2828918" y="1696614"/>
          <a:ext cx="2114562" cy="180268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Выбывшие</a:t>
          </a:r>
          <a:endParaRPr lang="ru-RU" sz="2000" kern="1200" dirty="0"/>
        </a:p>
      </dsp:txBody>
      <dsp:txXfrm>
        <a:off x="3138588" y="1960610"/>
        <a:ext cx="1495222" cy="1274688"/>
      </dsp:txXfrm>
    </dsp:sp>
    <dsp:sp modelId="{23353730-79F8-4159-A39F-1647F1720289}">
      <dsp:nvSpPr>
        <dsp:cNvPr id="0" name=""/>
        <dsp:cNvSpPr/>
      </dsp:nvSpPr>
      <dsp:spPr>
        <a:xfrm>
          <a:off x="3255261" y="1640"/>
          <a:ext cx="1261876" cy="126187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Домохозяйки</a:t>
          </a:r>
          <a:endParaRPr lang="ru-RU" sz="1400" kern="1200" dirty="0"/>
        </a:p>
      </dsp:txBody>
      <dsp:txXfrm>
        <a:off x="3440058" y="186437"/>
        <a:ext cx="892282" cy="892282"/>
      </dsp:txXfrm>
    </dsp:sp>
    <dsp:sp modelId="{825ED784-23A7-4B3C-9DC5-0633FC12EFD3}">
      <dsp:nvSpPr>
        <dsp:cNvPr id="0" name=""/>
        <dsp:cNvSpPr/>
      </dsp:nvSpPr>
      <dsp:spPr>
        <a:xfrm>
          <a:off x="4943480" y="981070"/>
          <a:ext cx="1261876" cy="126187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Инвалиды</a:t>
          </a:r>
          <a:endParaRPr lang="ru-RU" sz="1400" kern="1200" dirty="0"/>
        </a:p>
      </dsp:txBody>
      <dsp:txXfrm>
        <a:off x="5128277" y="1165867"/>
        <a:ext cx="892282" cy="892282"/>
      </dsp:txXfrm>
    </dsp:sp>
    <dsp:sp modelId="{6318EE7C-21F8-47ED-BB77-CBA8245889E4}">
      <dsp:nvSpPr>
        <dsp:cNvPr id="0" name=""/>
        <dsp:cNvSpPr/>
      </dsp:nvSpPr>
      <dsp:spPr>
        <a:xfrm>
          <a:off x="5089277" y="2983444"/>
          <a:ext cx="1261876" cy="126187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Студенты</a:t>
          </a:r>
          <a:endParaRPr lang="ru-RU" sz="1400" kern="1200" dirty="0"/>
        </a:p>
      </dsp:txBody>
      <dsp:txXfrm>
        <a:off x="5274074" y="3168241"/>
        <a:ext cx="892282" cy="892282"/>
      </dsp:txXfrm>
    </dsp:sp>
    <dsp:sp modelId="{B0147E29-2F24-4019-8A11-1E279F750125}">
      <dsp:nvSpPr>
        <dsp:cNvPr id="0" name=""/>
        <dsp:cNvSpPr/>
      </dsp:nvSpPr>
      <dsp:spPr>
        <a:xfrm>
          <a:off x="3255261" y="3932392"/>
          <a:ext cx="1261876" cy="126187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Солдаты </a:t>
          </a:r>
          <a:r>
            <a:rPr lang="ru-RU" sz="1400" kern="1200" dirty="0" err="1" smtClean="0"/>
            <a:t>срочники</a:t>
          </a:r>
          <a:endParaRPr lang="ru-RU" sz="1400" kern="1200" dirty="0"/>
        </a:p>
      </dsp:txBody>
      <dsp:txXfrm>
        <a:off x="3440058" y="4117189"/>
        <a:ext cx="892282" cy="892282"/>
      </dsp:txXfrm>
    </dsp:sp>
    <dsp:sp modelId="{1903FB7E-EB26-469B-A611-AF07F96FF710}">
      <dsp:nvSpPr>
        <dsp:cNvPr id="0" name=""/>
        <dsp:cNvSpPr/>
      </dsp:nvSpPr>
      <dsp:spPr>
        <a:xfrm>
          <a:off x="1553196" y="2949704"/>
          <a:ext cx="1261876" cy="126187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Осужденные</a:t>
          </a:r>
          <a:endParaRPr lang="ru-RU" sz="1400" kern="1200" dirty="0"/>
        </a:p>
      </dsp:txBody>
      <dsp:txXfrm>
        <a:off x="1737993" y="3134501"/>
        <a:ext cx="892282" cy="892282"/>
      </dsp:txXfrm>
    </dsp:sp>
    <dsp:sp modelId="{C7F4763A-095B-419A-9528-E2940B965652}">
      <dsp:nvSpPr>
        <dsp:cNvPr id="0" name=""/>
        <dsp:cNvSpPr/>
      </dsp:nvSpPr>
      <dsp:spPr>
        <a:xfrm>
          <a:off x="1553196" y="984328"/>
          <a:ext cx="1261876" cy="126187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Тунеядцы</a:t>
          </a:r>
          <a:endParaRPr lang="ru-RU" sz="1400" b="0" kern="1200" dirty="0"/>
        </a:p>
      </dsp:txBody>
      <dsp:txXfrm>
        <a:off x="1737993" y="1169125"/>
        <a:ext cx="892282" cy="8922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BE4C5-8DE8-4D2D-A4F6-B928FDE0471E}">
      <dsp:nvSpPr>
        <dsp:cNvPr id="0" name=""/>
        <dsp:cNvSpPr/>
      </dsp:nvSpPr>
      <dsp:spPr>
        <a:xfrm>
          <a:off x="3733826" y="1742405"/>
          <a:ext cx="1676113" cy="797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594"/>
              </a:lnTo>
              <a:lnTo>
                <a:pt x="1676113" y="543594"/>
              </a:lnTo>
              <a:lnTo>
                <a:pt x="1676113" y="797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D8424-60AC-414B-BA63-E381AC053517}">
      <dsp:nvSpPr>
        <dsp:cNvPr id="0" name=""/>
        <dsp:cNvSpPr/>
      </dsp:nvSpPr>
      <dsp:spPr>
        <a:xfrm>
          <a:off x="2057712" y="1742405"/>
          <a:ext cx="1676113" cy="797677"/>
        </a:xfrm>
        <a:custGeom>
          <a:avLst/>
          <a:gdLst/>
          <a:ahLst/>
          <a:cxnLst/>
          <a:rect l="0" t="0" r="0" b="0"/>
          <a:pathLst>
            <a:path>
              <a:moveTo>
                <a:pt x="1676113" y="0"/>
              </a:moveTo>
              <a:lnTo>
                <a:pt x="1676113" y="543594"/>
              </a:lnTo>
              <a:lnTo>
                <a:pt x="0" y="543594"/>
              </a:lnTo>
              <a:lnTo>
                <a:pt x="0" y="797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225C6-3AD0-4416-A808-E735187930A2}">
      <dsp:nvSpPr>
        <dsp:cNvPr id="0" name=""/>
        <dsp:cNvSpPr/>
      </dsp:nvSpPr>
      <dsp:spPr>
        <a:xfrm>
          <a:off x="2362460" y="771"/>
          <a:ext cx="2742731" cy="1741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0DCC9-A179-4647-A458-23B7C6730B75}">
      <dsp:nvSpPr>
        <dsp:cNvPr id="0" name=""/>
        <dsp:cNvSpPr/>
      </dsp:nvSpPr>
      <dsp:spPr>
        <a:xfrm>
          <a:off x="2667208" y="290282"/>
          <a:ext cx="2742731" cy="1741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Рабочая сила</a:t>
          </a:r>
          <a:endParaRPr lang="ru-RU" sz="3100" kern="1200" dirty="0"/>
        </a:p>
      </dsp:txBody>
      <dsp:txXfrm>
        <a:off x="2718219" y="341293"/>
        <a:ext cx="2640709" cy="1639612"/>
      </dsp:txXfrm>
    </dsp:sp>
    <dsp:sp modelId="{19456B27-F010-4388-8173-A07E633F099E}">
      <dsp:nvSpPr>
        <dsp:cNvPr id="0" name=""/>
        <dsp:cNvSpPr/>
      </dsp:nvSpPr>
      <dsp:spPr>
        <a:xfrm>
          <a:off x="686346" y="2540083"/>
          <a:ext cx="2742731" cy="1741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96CF8-C9B8-461B-A350-118C0E9336AE}">
      <dsp:nvSpPr>
        <dsp:cNvPr id="0" name=""/>
        <dsp:cNvSpPr/>
      </dsp:nvSpPr>
      <dsp:spPr>
        <a:xfrm>
          <a:off x="991094" y="2829594"/>
          <a:ext cx="2742731" cy="1741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Занятые</a:t>
          </a:r>
          <a:endParaRPr lang="ru-RU" sz="3100" kern="1200" dirty="0"/>
        </a:p>
      </dsp:txBody>
      <dsp:txXfrm>
        <a:off x="1042105" y="2880605"/>
        <a:ext cx="2640709" cy="1639612"/>
      </dsp:txXfrm>
    </dsp:sp>
    <dsp:sp modelId="{EFD91470-8808-489C-8995-A997CC03E49B}">
      <dsp:nvSpPr>
        <dsp:cNvPr id="0" name=""/>
        <dsp:cNvSpPr/>
      </dsp:nvSpPr>
      <dsp:spPr>
        <a:xfrm>
          <a:off x="4038573" y="2540083"/>
          <a:ext cx="2742731" cy="1741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652C0-8215-483A-9286-407BA65D8495}">
      <dsp:nvSpPr>
        <dsp:cNvPr id="0" name=""/>
        <dsp:cNvSpPr/>
      </dsp:nvSpPr>
      <dsp:spPr>
        <a:xfrm>
          <a:off x="4343321" y="2829594"/>
          <a:ext cx="2742731" cy="1741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Безработные</a:t>
          </a:r>
          <a:endParaRPr lang="ru-RU" sz="3100" kern="1200" dirty="0"/>
        </a:p>
      </dsp:txBody>
      <dsp:txXfrm>
        <a:off x="4394332" y="2880605"/>
        <a:ext cx="2640709" cy="16396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36E68-9261-4E9B-BED4-357ED35C67C0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Занятые</a:t>
          </a:r>
          <a:endParaRPr lang="ru-RU" sz="2100" kern="1200" dirty="0"/>
        </a:p>
      </dsp:txBody>
      <dsp:txXfrm rot="-5400000">
        <a:off x="1" y="852162"/>
        <a:ext cx="1697087" cy="727323"/>
      </dsp:txXfrm>
    </dsp:sp>
    <dsp:sp modelId="{7B6FA194-6FBD-4ECD-8360-1B2D8E2CFF88}">
      <dsp:nvSpPr>
        <dsp:cNvPr id="0" name=""/>
        <dsp:cNvSpPr/>
      </dsp:nvSpPr>
      <dsp:spPr>
        <a:xfrm rot="5400000">
          <a:off x="3946810" y="-2246104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это люди трудоспособного возраста, принимающие активное участие в экономике.</a:t>
          </a:r>
          <a:endParaRPr lang="ru-RU" sz="2500" kern="1200" dirty="0"/>
        </a:p>
      </dsp:txBody>
      <dsp:txXfrm rot="-5400000">
        <a:off x="1697088" y="80545"/>
        <a:ext cx="5998385" cy="1422012"/>
      </dsp:txXfrm>
    </dsp:sp>
    <dsp:sp modelId="{C3D91998-7DD0-4EF9-9B01-44E166EBC075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Безработные</a:t>
          </a:r>
          <a:endParaRPr lang="ru-RU" sz="2100" kern="1200" dirty="0"/>
        </a:p>
      </dsp:txBody>
      <dsp:txXfrm rot="-5400000">
        <a:off x="1" y="2992516"/>
        <a:ext cx="1697087" cy="727323"/>
      </dsp:txXfrm>
    </dsp:sp>
    <dsp:sp modelId="{4FBF64B9-AEC9-4A00-83B4-E37B8E7EC795}">
      <dsp:nvSpPr>
        <dsp:cNvPr id="0" name=""/>
        <dsp:cNvSpPr/>
      </dsp:nvSpPr>
      <dsp:spPr>
        <a:xfrm rot="5400000">
          <a:off x="3946810" y="-105751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это люди трудоспособного возраста, по каким либо причинам не работающие ,но активно ищущие работу.</a:t>
          </a:r>
          <a:endParaRPr lang="ru-RU" sz="2500" kern="1200" dirty="0"/>
        </a:p>
      </dsp:txBody>
      <dsp:txXfrm rot="-5400000">
        <a:off x="1697088" y="2220898"/>
        <a:ext cx="5998385" cy="1422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256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Презентация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«Инфляция. Структура населения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7 класс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958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Учителя экономики МБОУ СОШ №1 г. Горбатов  Слитковой О.А.</a:t>
            </a:r>
            <a:endParaRPr lang="ru-RU" dirty="0"/>
          </a:p>
        </p:txBody>
      </p:sp>
      <p:pic>
        <p:nvPicPr>
          <p:cNvPr id="4" name="Содержимое 8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571744"/>
            <a:ext cx="4071966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Это надо запомнить!</a:t>
            </a:r>
            <a:endParaRPr lang="ru-RU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50017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2200" b="1" i="1" dirty="0" smtClean="0">
                <a:solidFill>
                  <a:schemeClr val="accent3"/>
                </a:solidFill>
              </a:rPr>
              <a:t/>
            </a:r>
            <a:br>
              <a:rPr lang="ru-RU" sz="2200" b="1" i="1" dirty="0" smtClean="0">
                <a:solidFill>
                  <a:schemeClr val="accent3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b="1" i="1" dirty="0" smtClean="0">
                <a:solidFill>
                  <a:schemeClr val="accent3"/>
                </a:solidFill>
              </a:rPr>
              <a:t>Выбывшие – </a:t>
            </a:r>
            <a:r>
              <a:rPr lang="ru-RU" sz="2700" b="1" i="1" dirty="0" smtClean="0">
                <a:solidFill>
                  <a:schemeClr val="accent3"/>
                </a:solidFill>
              </a:rPr>
              <a:t/>
            </a:r>
            <a:br>
              <a:rPr lang="ru-RU" sz="2700" b="1" i="1" dirty="0" smtClean="0">
                <a:solidFill>
                  <a:schemeClr val="accent3"/>
                </a:solidFill>
              </a:rPr>
            </a:br>
            <a:r>
              <a:rPr lang="ru-RU" sz="2700" dirty="0" smtClean="0"/>
              <a:t>это люди трудоспособного возраста, по каким либо причинам не работающие , и не  ищущие работу.</a:t>
            </a:r>
            <a:endParaRPr lang="ru-RU" sz="2700" b="1" i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19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accent1"/>
                </a:solidFill>
              </a:rPr>
              <a:t>Структура населения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accent3"/>
                </a:solidFill>
              </a:rPr>
              <a:t>Это надо запомнить:</a:t>
            </a:r>
            <a:endParaRPr lang="ru-RU" sz="4800" i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Домашнее задание.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6248" y="2928934"/>
            <a:ext cx="4500594" cy="3090866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Выучить записи урока</a:t>
            </a:r>
          </a:p>
          <a:p>
            <a:r>
              <a:rPr lang="ru-RU" sz="3600" i="1" dirty="0" smtClean="0">
                <a:solidFill>
                  <a:schemeClr val="accent1"/>
                </a:solidFill>
              </a:rPr>
              <a:t>Стр.30-31</a:t>
            </a:r>
          </a:p>
          <a:p>
            <a:r>
              <a:rPr lang="ru-RU" sz="3600" i="1" dirty="0" smtClean="0">
                <a:solidFill>
                  <a:schemeClr val="accent1"/>
                </a:solidFill>
              </a:rPr>
              <a:t>Тест на стр.32-33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pic>
        <p:nvPicPr>
          <p:cNvPr id="7" name="Содержимое 6" descr="Школа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3929090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7180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Повторение темы «</a:t>
            </a:r>
            <a:r>
              <a:rPr lang="ru-RU" b="1" i="1" dirty="0" smtClean="0">
                <a:solidFill>
                  <a:schemeClr val="accent1"/>
                </a:solidFill>
              </a:rPr>
              <a:t>Инфляция</a:t>
            </a:r>
            <a:r>
              <a:rPr lang="ru-RU" dirty="0" smtClean="0"/>
              <a:t>».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Тест по теме «</a:t>
            </a:r>
            <a:r>
              <a:rPr lang="ru-RU" b="1" i="1" dirty="0" smtClean="0">
                <a:solidFill>
                  <a:schemeClr val="accent1"/>
                </a:solidFill>
              </a:rPr>
              <a:t>Инфляция</a:t>
            </a:r>
            <a:r>
              <a:rPr lang="ru-RU" dirty="0" smtClean="0"/>
              <a:t>».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Изучение новой темы: «</a:t>
            </a:r>
            <a:r>
              <a:rPr lang="ru-RU" b="1" i="1" dirty="0" smtClean="0">
                <a:solidFill>
                  <a:schemeClr val="accent1"/>
                </a:solidFill>
              </a:rPr>
              <a:t>Структура населения</a:t>
            </a:r>
            <a:r>
              <a:rPr lang="ru-RU" dirty="0" smtClean="0"/>
              <a:t>».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0269343"/>
              </p:ext>
            </p:extLst>
          </p:nvPr>
        </p:nvGraphicFramePr>
        <p:xfrm>
          <a:off x="214282" y="332656"/>
          <a:ext cx="8786874" cy="6316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3605"/>
                <a:gridCol w="5423269"/>
              </a:tblGrid>
              <a:tr h="3532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Определения</a:t>
                      </a:r>
                      <a:endParaRPr lang="ru-RU" dirty="0"/>
                    </a:p>
                  </a:txBody>
                  <a:tcPr/>
                </a:tc>
              </a:tr>
              <a:tr h="65888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1.Мягкая инфляция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А)</a:t>
                      </a:r>
                      <a:r>
                        <a:rPr lang="ru-RU" sz="1600" b="1" i="1" baseline="0" dirty="0" smtClean="0"/>
                        <a:t> процесс</a:t>
                      </a:r>
                      <a:r>
                        <a:rPr lang="ru-RU" sz="1600" b="1" i="1" dirty="0" smtClean="0"/>
                        <a:t> увеличения цен на товары и услуги до 10 % в год</a:t>
                      </a:r>
                    </a:p>
                    <a:p>
                      <a:endParaRPr lang="ru-RU" sz="1600" b="1" i="1" dirty="0"/>
                    </a:p>
                  </a:txBody>
                  <a:tcPr/>
                </a:tc>
              </a:tr>
              <a:tr h="706481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2.Инфляция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Б) количество товаров и услуг, которое можно приобрести на определенную сумму денег</a:t>
                      </a:r>
                      <a:endParaRPr lang="ru-RU" sz="1600" b="1" i="1" dirty="0"/>
                    </a:p>
                  </a:txBody>
                  <a:tcPr/>
                </a:tc>
              </a:tr>
              <a:tr h="500424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3.Умеренная инфляция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В)</a:t>
                      </a:r>
                      <a:r>
                        <a:rPr lang="ru-RU" sz="1600" b="1" i="1" baseline="0" dirty="0" smtClean="0"/>
                        <a:t> процесс</a:t>
                      </a:r>
                      <a:r>
                        <a:rPr lang="ru-RU" sz="1600" b="1" i="1" dirty="0" smtClean="0"/>
                        <a:t> увеличения цен на </a:t>
                      </a:r>
                    </a:p>
                    <a:p>
                      <a:r>
                        <a:rPr lang="ru-RU" sz="1600" b="1" i="1" dirty="0" smtClean="0"/>
                        <a:t>товары и услуги от 20-200% в год</a:t>
                      </a:r>
                      <a:endParaRPr lang="ru-RU" sz="1600" b="1" i="1" dirty="0"/>
                    </a:p>
                  </a:txBody>
                  <a:tcPr/>
                </a:tc>
              </a:tr>
              <a:tr h="550585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4. Гиперинфляция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Г)повышение</a:t>
                      </a:r>
                      <a:r>
                        <a:rPr lang="ru-RU" sz="1600" b="1" i="1" baseline="0" dirty="0" smtClean="0"/>
                        <a:t> цен на товары и услуги</a:t>
                      </a:r>
                      <a:endParaRPr lang="ru-RU" sz="1600" b="1" i="1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5.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Дефляция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Д)</a:t>
                      </a:r>
                      <a:r>
                        <a:rPr lang="ru-RU" sz="1600" b="1" i="1" baseline="0" dirty="0" smtClean="0"/>
                        <a:t> процесс </a:t>
                      </a:r>
                      <a:r>
                        <a:rPr lang="ru-RU" sz="1600" b="1" i="1" dirty="0" smtClean="0"/>
                        <a:t>увеличения цен на товары и услуги от1-3 % в год</a:t>
                      </a:r>
                    </a:p>
                    <a:p>
                      <a:endParaRPr lang="ru-RU" sz="1600" b="1" i="1" dirty="0"/>
                    </a:p>
                  </a:txBody>
                  <a:tcPr/>
                </a:tc>
              </a:tr>
              <a:tr h="500424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6. Галопирующая инфляция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Е) процесс обратный инфляции - обмен старых денежных знаков на новые с меньшей нарицательной стоимостью </a:t>
                      </a:r>
                      <a:endParaRPr lang="ru-RU" sz="1600" b="1" i="1" dirty="0"/>
                    </a:p>
                  </a:txBody>
                  <a:tcPr/>
                </a:tc>
              </a:tr>
              <a:tr h="711534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7.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Покупательская</a:t>
                      </a:r>
                      <a:r>
                        <a:rPr lang="ru-RU" sz="16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способность денег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Ж) количество</a:t>
                      </a:r>
                      <a:r>
                        <a:rPr lang="ru-RU" sz="1600" b="1" i="1" baseline="0" dirty="0" smtClean="0"/>
                        <a:t> денег, полученное человеком за определенный промежуток времени</a:t>
                      </a:r>
                      <a:endParaRPr lang="ru-RU" sz="1600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/>
                    </a:p>
                  </a:txBody>
                  <a:tcPr/>
                </a:tc>
              </a:tr>
              <a:tr h="706481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8. Номинальный доход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З) процесс увеличения цен на товары и услуги более 200% в год</a:t>
                      </a:r>
                    </a:p>
                    <a:p>
                      <a:endParaRPr lang="ru-RU" sz="16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6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тесту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З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Е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Font typeface="+mj-lt"/>
              <a:buAutoNum type="arabicParenR"/>
            </a:pPr>
            <a:r>
              <a:rPr lang="ru-RU" smtClean="0"/>
              <a:t>ж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9" name="Содержимое 8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142984"/>
            <a:ext cx="4071966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accent1"/>
                </a:solidFill>
              </a:rPr>
              <a:t>Структура населения</a:t>
            </a:r>
            <a:endParaRPr lang="ru-RU" sz="48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надо запомнить!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1"/>
                </a:solidFill>
              </a:rPr>
              <a:t>Общая численность населения </a:t>
            </a:r>
            <a:r>
              <a:rPr lang="ru-RU" dirty="0" smtClean="0"/>
              <a:t>– совокупность всех людей, проживающих на данной территории.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Дети</a:t>
            </a:r>
            <a:r>
              <a:rPr lang="ru-RU" b="1" dirty="0" smtClean="0"/>
              <a:t> </a:t>
            </a:r>
            <a:r>
              <a:rPr lang="ru-RU" dirty="0" smtClean="0"/>
              <a:t>– люди в возрасте от 0 до 18 лет.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Трудоспособное население </a:t>
            </a:r>
            <a:r>
              <a:rPr lang="ru-RU" dirty="0" smtClean="0"/>
              <a:t>– люди в возрасте от  18 лет до пенсионного возраста.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Пенсионеры</a:t>
            </a:r>
            <a:r>
              <a:rPr lang="ru-RU" dirty="0" smtClean="0"/>
              <a:t>– люди пенсионного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 на право получения пенсии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</a:rPr>
              <a:t>Льготный стаж для выхода на пенсию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60007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Законом Российской Федерации № 173 отмечены категории граждан имеющих право на льготное исчисление стажа. К ним относятся:</a:t>
            </a:r>
          </a:p>
          <a:p>
            <a:r>
              <a:rPr lang="ru-RU" dirty="0" smtClean="0"/>
              <a:t>Женщины родившие 5-ых и более детей;</a:t>
            </a:r>
          </a:p>
          <a:p>
            <a:r>
              <a:rPr lang="ru-RU" dirty="0" smtClean="0"/>
              <a:t>Матери врожденных инвалидов, воспитывающие детей до достижения ими совершеннолетия;</a:t>
            </a:r>
          </a:p>
          <a:p>
            <a:r>
              <a:rPr lang="ru-RU" dirty="0" smtClean="0"/>
              <a:t>Родившие 2-х детей и проработавшие на Крайнем Севере, установленное по закону время;</a:t>
            </a:r>
          </a:p>
          <a:p>
            <a:r>
              <a:rPr lang="ru-RU" dirty="0" smtClean="0"/>
              <a:t>Инвалиды по зрению;</a:t>
            </a:r>
          </a:p>
          <a:p>
            <a:r>
              <a:rPr lang="ru-RU" dirty="0" smtClean="0"/>
              <a:t>Лилипуты;</a:t>
            </a:r>
          </a:p>
          <a:p>
            <a:r>
              <a:rPr lang="ru-RU" dirty="0" smtClean="0"/>
              <a:t>Работники подземельных горных работ;</a:t>
            </a:r>
          </a:p>
          <a:p>
            <a:r>
              <a:rPr lang="ru-RU" dirty="0" smtClean="0"/>
              <a:t>Спасатели;</a:t>
            </a:r>
          </a:p>
          <a:p>
            <a:r>
              <a:rPr lang="ru-RU" dirty="0" smtClean="0"/>
              <a:t>Работники рыбной промышленности;</a:t>
            </a:r>
          </a:p>
          <a:p>
            <a:r>
              <a:rPr lang="ru-RU" dirty="0" smtClean="0"/>
              <a:t>Пожарные;</a:t>
            </a:r>
          </a:p>
          <a:p>
            <a:r>
              <a:rPr lang="ru-RU" dirty="0" smtClean="0"/>
              <a:t>Медицинские работники;</a:t>
            </a:r>
          </a:p>
          <a:p>
            <a:r>
              <a:rPr lang="ru-RU" dirty="0" smtClean="0"/>
              <a:t>Лётчики;</a:t>
            </a:r>
          </a:p>
          <a:p>
            <a:r>
              <a:rPr lang="ru-RU" dirty="0" smtClean="0"/>
              <a:t>Педагоги;</a:t>
            </a:r>
          </a:p>
          <a:p>
            <a:r>
              <a:rPr lang="ru-RU" dirty="0" smtClean="0"/>
              <a:t>Творческие работники;</a:t>
            </a:r>
          </a:p>
          <a:p>
            <a:r>
              <a:rPr lang="ru-RU" dirty="0" smtClean="0"/>
              <a:t>Работники МВД;</a:t>
            </a:r>
          </a:p>
          <a:p>
            <a:r>
              <a:rPr lang="ru-RU" dirty="0" smtClean="0"/>
              <a:t>Военнослужащие;</a:t>
            </a:r>
          </a:p>
          <a:p>
            <a:r>
              <a:rPr lang="ru-RU" dirty="0" smtClean="0"/>
              <a:t>Работники опасных и вредных для здоровья условий труда.</a:t>
            </a:r>
          </a:p>
          <a:p>
            <a:r>
              <a:rPr lang="ru-RU" dirty="0" smtClean="0"/>
              <a:t>Также имеют право на льготный трудовой стаж женщины достигшие возраста 50 лет, проработавшие в сельском хозяйстве в качестве трактористов – машинистов, и других сферах экономики.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accent1"/>
                </a:solidFill>
              </a:rPr>
              <a:t>Структура населения</a:t>
            </a:r>
            <a:endParaRPr lang="ru-RU" sz="54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</TotalTime>
  <Words>492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Презентация   «Инфляция. Структура населения» 7 класс </vt:lpstr>
      <vt:lpstr>План урока</vt:lpstr>
      <vt:lpstr>Слайд 3</vt:lpstr>
      <vt:lpstr>Ответы к тесту</vt:lpstr>
      <vt:lpstr>Структура населения</vt:lpstr>
      <vt:lpstr>Это надо запомнить!</vt:lpstr>
      <vt:lpstr>Возраст на право получения пенсии</vt:lpstr>
      <vt:lpstr>Льготный стаж для выхода на пенсию </vt:lpstr>
      <vt:lpstr>Структура населения</vt:lpstr>
      <vt:lpstr>Это надо запомнить!</vt:lpstr>
      <vt:lpstr>        Выбывшие –  это люди трудоспособного возраста, по каким либо причинам не работающие , и не  ищущие работу.</vt:lpstr>
      <vt:lpstr>Структура населения</vt:lpstr>
      <vt:lpstr>Это надо запомнить: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30</cp:revision>
  <dcterms:modified xsi:type="dcterms:W3CDTF">2015-03-26T08:32:54Z</dcterms:modified>
</cp:coreProperties>
</file>