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64" r:id="rId4"/>
    <p:sldId id="273" r:id="rId5"/>
    <p:sldId id="261" r:id="rId6"/>
    <p:sldId id="262" r:id="rId7"/>
    <p:sldId id="263" r:id="rId8"/>
    <p:sldId id="271" r:id="rId9"/>
    <p:sldId id="267" r:id="rId10"/>
    <p:sldId id="268" r:id="rId11"/>
    <p:sldId id="269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A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26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400800" cy="7810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Социальный педагог: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И.В. Демченко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7859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«Технология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социального педагога»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500042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№2»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Тарко-Сале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ориентированный на самостоятельность выбора, воображение, открытие, поиск;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создания портфеля, работа с ним, обмен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опытом дают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возможность авторам осуществлять самооценку своей самостоятельной познавательной деятельности и совершенствовать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её.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педагогом в практической деятельности технологии «Портфолио» будет способствовать разработке авторской методической системы, которая включает в себя следующие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компоненты: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0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Компоненты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4000504"/>
            <a:ext cx="385765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методический стиль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1857364"/>
            <a:ext cx="357190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педагогические цели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1857364"/>
            <a:ext cx="357190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организационные формы</a:t>
            </a:r>
          </a:p>
        </p:txBody>
      </p:sp>
    </p:spTree>
    <p:extLst>
      <p:ext uri="{BB962C8B-B14F-4D97-AF65-F5344CB8AC3E}">
        <p14:creationId xmlns:p14="http://schemas.microsoft.com/office/powerpoint/2010/main" xmlns="" val="4532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технологий поможет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администрации целенаправленно и системно осуществлять мониторинг индивидуального профессионального совершенствования и развития личности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педагога, иметь полную информацию о результатах деятельности специалиста, выявлять ценный опыт с целью его распространения среди коллег, а также эффективно управлять личностно-профессиональным ростом педагога, координировать коллегиальные усилия по повышению результативности работы учреждения образования.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образом,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электронное портфолио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является современной эффективной формой оценивания, дополняет традиционные контрольно-оценочные средства, направленные на проверку репродуктивного уровня усвоения информации,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фактологических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алгоритмических знаний и умений, включая экзамены, и может в перспективе стать реальной альтернативой традиционным формам оценивания.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портфолио позволит социальному  педагогу проанализировать и представить значимые профессиональные результаты, достижения, обеспечит мониторинг его профессионального роста.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571744"/>
            <a:ext cx="52581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Внимание!!!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9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12018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Происхождение термина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Современное образование нуждается в новом типе социального педагога (творчески думающим, владеющим современными технологиями образования, приемами психолого-педагогической диагностики, способами самостоятельного конструирования педагогического процесса в условиях конкретной практической деятельности, умением прогнозировать свой конечный результат), у которого должно быть досье успехов, в котором отражается все интересное и достойное из того, что происходит в жизни педагога. Таким досье может стать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социального педагога.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переводе с итальянского означает "папка с документами", "папка специалиста".</a:t>
            </a:r>
          </a:p>
        </p:txBody>
      </p:sp>
      <p:pic>
        <p:nvPicPr>
          <p:cNvPr id="5" name="Содержимое 4" descr="Канцелярские-пап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931977"/>
            <a:ext cx="4038600" cy="3560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Функции электронного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3050" indent="-2730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Диагностическая – фиксирует изменения и рост за определенный период времени.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Мотивационная – поощряет результаты педагога.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Содержательная - раскрывает весь спектр выполняемых работ.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Развивающая – обеспечивает непрерывность процесса деятельности от года к году.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Рейтинговая – показывает профессионализм педагога. Функции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Понятие о технологии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643050"/>
            <a:ext cx="771530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Технология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(или «Портфель» - адаптация термина в русском языке, от латинских корней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port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хранилище и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folium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лист, такой термин используется в технологии критического мышления) пришла в педагогику, так же как и запрос на новую образовательную парадигму, из экономики и мира искусства. В экономике данным термином обозначаются источники, в которых рассредоточена собственность (всем знакомы такие понятия, как “министерский портфель” или “портфель инвестиций”), в мире искусства - набор способов или средств, с помощью которых специалист может показать весь спектр направлений своей работы и свои достижения (например, у архитектора это может быть папка с набором фотографий готовых работ, макетов, инсталляций, планов и т.д.). В сфере образования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впервые стало применяться в Канаде и США в 80-е годы 20 века для отбора преподавателей университетов и колледжей при приеме на работу. Поскольку технология показала свою эффективность, сферу ее применения быстро расширили. В настоящее время во многих развитых странах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используется преподавателями высших и средних учебных заведений для: </a:t>
            </a:r>
            <a:r>
              <a:rPr lang="ru-RU" sz="1600" dirty="0" smtClean="0"/>
              <a:t>мониторинга и рефлексии уровня своего профессионализма, определения направлений профессионального развития, представления своих возможностей при приёме на работу и лицензировании.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01752" y="1500174"/>
            <a:ext cx="4041648" cy="4789613"/>
          </a:xfrm>
        </p:spPr>
        <p:txBody>
          <a:bodyPr>
            <a:normAutofit fontScale="55000" lnSpcReduction="20000"/>
          </a:bodyPr>
          <a:lstStyle/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 предназначено для того, чтобы систематизировать накапливаемый опыт, знания, четче определить направления своего развития (например, в будущей профессии), облегчить помощь или консультирование со стороны преподавателей или более квалифицированных специалистов в данной сфере, а также сделать более объективной оценку своего профессионального уровня. 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 может собираться с различными целями, поэтому единого определения данной технологии не существует. «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 представляет собой одновременно форму, процесс организации и технологию работы с продуктами познавательной деятельности.</a:t>
            </a: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Содержимое 9" descr="img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21528" y="1500188"/>
            <a:ext cx="3596744" cy="479266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Предназначение технологии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0" y="273050"/>
            <a:ext cx="8258175" cy="5853113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1472" y="500042"/>
            <a:ext cx="3143272" cy="21431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Презентации на родительском собрании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34" y="3786190"/>
            <a:ext cx="3286148" cy="23574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Самообразования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429256" y="571480"/>
            <a:ext cx="3214710" cy="21431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Саморазвития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8" y="3857628"/>
            <a:ext cx="3286148" cy="228601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Систематизации деятельности педагога: повышения или подтверждения квалификационной категорий педагога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14678" y="2214554"/>
            <a:ext cx="2714644" cy="2000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создаётся для: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929322" y="2714620"/>
            <a:ext cx="357190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929322" y="3571876"/>
            <a:ext cx="357190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2857488" y="3571876"/>
            <a:ext cx="357190" cy="2143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928926" y="2643182"/>
            <a:ext cx="357190" cy="1428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Принципы работы педагога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Существует ряд принципов работы педагога над созданием копилки личных достижений: 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Системность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достоверность;  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объективность;   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Структуризация   материалов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логичность и лаконичность всех письменных пояснений;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аккуратность и эстетичность оформления;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целостность, тематическая завершенность представленных материалов;  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наглядность результатов работы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Ира\Desktop\0_94130_e0f9bff4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40"/>
            <a:ext cx="4286280" cy="4219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Характеристики технологии  «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29600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Виды (типы)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596" y="1714488"/>
            <a:ext cx="4000528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достижений - наибольший акцент сделан на документы, подтверждающие успехи в той или иной деятельности. </a:t>
            </a:r>
          </a:p>
        </p:txBody>
      </p:sp>
      <p:sp>
        <p:nvSpPr>
          <p:cNvPr id="6" name="Овал 5"/>
          <p:cNvSpPr/>
          <p:nvPr/>
        </p:nvSpPr>
        <p:spPr>
          <a:xfrm>
            <a:off x="428596" y="4071942"/>
            <a:ext cx="4000528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презентационный - создается для представления при трудоустройстве, поступлении в учебные заведения. </a:t>
            </a:r>
          </a:p>
        </p:txBody>
      </p:sp>
      <p:sp>
        <p:nvSpPr>
          <p:cNvPr id="7" name="Овал 6"/>
          <p:cNvSpPr/>
          <p:nvPr/>
        </p:nvSpPr>
        <p:spPr>
          <a:xfrm>
            <a:off x="4643438" y="4071942"/>
            <a:ext cx="4000528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комплексный - содержит в себе элементы перечисленных выше видов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пригодный для презентации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педагога школы.</a:t>
            </a:r>
          </a:p>
        </p:txBody>
      </p:sp>
      <p:sp>
        <p:nvSpPr>
          <p:cNvPr id="9" name="Овал 8"/>
          <p:cNvSpPr/>
          <p:nvPr/>
        </p:nvSpPr>
        <p:spPr>
          <a:xfrm>
            <a:off x="4643438" y="1714488"/>
            <a:ext cx="4000528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тематический - наибольший акцент сделан на представление творческих работ в одной или нескольких сферах деятельности.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Образец портфолио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Роль технологии в обучении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625" y="3040151"/>
            <a:ext cx="4041775" cy="2681111"/>
          </a:xfrm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3875856" cy="3822192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Опыт работы с «Портфолио»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даёт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возможность к числу достоинств отнести следующие: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работе с «Портфолио» важен не только результат, но и процесс создания преподавателем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любого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стиля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Портфолио» позволяет сохранить в нем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индивидуальность, придаёт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особое значение титульному листу, отражающему авторство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портфеля;</a:t>
            </a:r>
          </a:p>
          <a:p>
            <a:pPr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названий файлов - компонентов и работа с ними - это процесс творческий, ориентированный 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Роль технологии в обучении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9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7">
      <a:dk1>
        <a:sysClr val="windowText" lastClr="000000"/>
      </a:dk1>
      <a:lt1>
        <a:sysClr val="window" lastClr="FFFFFF"/>
      </a:lt1>
      <a:dk2>
        <a:srgbClr val="666666"/>
      </a:dk2>
      <a:lt2>
        <a:srgbClr val="FFFFCD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2141</TotalTime>
  <Words>830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«Технология портфолио социального педагога»</vt:lpstr>
      <vt:lpstr>Происхождение термина «Портфолио»</vt:lpstr>
      <vt:lpstr>Функции электронного портфолио:</vt:lpstr>
      <vt:lpstr>  Понятие о технологии «Портфолио»</vt:lpstr>
      <vt:lpstr>Предназначение технологии</vt:lpstr>
      <vt:lpstr>Слайд 6</vt:lpstr>
      <vt:lpstr>Принципы работы педагога</vt:lpstr>
      <vt:lpstr>  Характеристики технологии  «Портфолио»</vt:lpstr>
      <vt:lpstr>Роль технологии в обучении</vt:lpstr>
      <vt:lpstr>Слайд 10</vt:lpstr>
      <vt:lpstr>Компоненты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243</cp:revision>
  <dcterms:created xsi:type="dcterms:W3CDTF">2015-03-16T09:58:07Z</dcterms:created>
  <dcterms:modified xsi:type="dcterms:W3CDTF">2015-03-29T09:31:27Z</dcterms:modified>
</cp:coreProperties>
</file>