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17"/>
  </p:notesMasterIdLst>
  <p:sldIdLst>
    <p:sldId id="256" r:id="rId2"/>
    <p:sldId id="272" r:id="rId3"/>
    <p:sldId id="260" r:id="rId4"/>
    <p:sldId id="277" r:id="rId5"/>
    <p:sldId id="276" r:id="rId6"/>
    <p:sldId id="279" r:id="rId7"/>
    <p:sldId id="284" r:id="rId8"/>
    <p:sldId id="278" r:id="rId9"/>
    <p:sldId id="280" r:id="rId10"/>
    <p:sldId id="283" r:id="rId11"/>
    <p:sldId id="282" r:id="rId12"/>
    <p:sldId id="281" r:id="rId13"/>
    <p:sldId id="285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94660"/>
  </p:normalViewPr>
  <p:slideViewPr>
    <p:cSldViewPr>
      <p:cViewPr varScale="1">
        <p:scale>
          <a:sx n="103" d="100"/>
          <a:sy n="103" d="100"/>
        </p:scale>
        <p:origin x="-90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A1A7AD-D334-4176-9641-B112BA9DFDC6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79BE3E-7B8F-4D0B-A0F5-29956C603F2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9BE3E-7B8F-4D0B-A0F5-29956C603F2F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E91B2DA-FB34-413B-A7B4-AF58EDF01756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71C371-0608-48BF-8D38-A9573F98048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B2DA-FB34-413B-A7B4-AF58EDF01756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1C371-0608-48BF-8D38-A9573F98048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B2DA-FB34-413B-A7B4-AF58EDF01756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1C371-0608-48BF-8D38-A9573F98048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B2DA-FB34-413B-A7B4-AF58EDF01756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1C371-0608-48BF-8D38-A9573F9804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B2DA-FB34-413B-A7B4-AF58EDF01756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1C371-0608-48BF-8D38-A9573F9804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B2DA-FB34-413B-A7B4-AF58EDF01756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1C371-0608-48BF-8D38-A9573F9804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B2DA-FB34-413B-A7B4-AF58EDF01756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1C371-0608-48BF-8D38-A9573F98048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B2DA-FB34-413B-A7B4-AF58EDF01756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1C371-0608-48BF-8D38-A9573F98048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B2DA-FB34-413B-A7B4-AF58EDF01756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1C371-0608-48BF-8D38-A9573F9804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B2DA-FB34-413B-A7B4-AF58EDF01756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1C371-0608-48BF-8D38-A9573F9804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B2DA-FB34-413B-A7B4-AF58EDF01756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1C371-0608-48BF-8D38-A9573F9804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E91B2DA-FB34-413B-A7B4-AF58EDF01756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E71C371-0608-48BF-8D38-A9573F9804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Настоящие индейцы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Обряд посвящения </a:t>
            </a:r>
            <a:r>
              <a:rPr lang="ru-RU" dirty="0" smtClean="0"/>
              <a:t>в индейцы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Подготовила музыкальный руководитель </a:t>
            </a:r>
            <a:r>
              <a:rPr lang="ru-RU" dirty="0" smtClean="0"/>
              <a:t>Г</a:t>
            </a:r>
            <a:r>
              <a:rPr lang="ru-RU" dirty="0" smtClean="0"/>
              <a:t>БДОУ №</a:t>
            </a:r>
            <a:r>
              <a:rPr lang="ru-RU" dirty="0" smtClean="0"/>
              <a:t>1 Воробьёва Елена Вячеславовна</a:t>
            </a:r>
          </a:p>
          <a:p>
            <a:r>
              <a:rPr lang="ru-RU" dirty="0" smtClean="0"/>
              <a:t>г. Санкт-Петербург, Красногвардейский </a:t>
            </a:r>
            <a:r>
              <a:rPr lang="ru-RU" dirty="0" err="1" smtClean="0"/>
              <a:t>р-он</a:t>
            </a:r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842030361"/>
      </p:ext>
    </p:extLst>
  </p:cSld>
  <p:clrMapOvr>
    <a:masterClrMapping/>
  </p:clrMapOvr>
  <p:transition spd="slow" advTm="1415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611560" y="656787"/>
            <a:ext cx="8532440" cy="1369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6444208" y="401635"/>
            <a:ext cx="216024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Перед охотой индейцы исполняли ритуальные танцы,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чтобы привлечь удачу.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3" descr="C:\Users\User\Documents\Алёна\Детский сад\Индейский праздник\TMe-PPCOM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204864"/>
            <a:ext cx="4784080" cy="3406006"/>
          </a:xfrm>
          <a:prstGeom prst="rect">
            <a:avLst/>
          </a:prstGeom>
          <a:noFill/>
        </p:spPr>
      </p:pic>
      <p:pic>
        <p:nvPicPr>
          <p:cNvPr id="14" name="Picture 4" descr="C:\Users\Андрей\Desktop\презентация\фотографии\IQ4lKexGsa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12976"/>
            <a:ext cx="4536504" cy="31683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User\Documents\Алёна\Детский сад\Индейский праздник\vd1bUf05YD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116632"/>
            <a:ext cx="4680520" cy="33360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839628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Tm="4527">
        <p:split orient="vert"/>
      </p:transition>
    </mc:Choice>
    <mc:Fallback>
      <p:transition spd="slow" advTm="4527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611560" y="656787"/>
            <a:ext cx="8532440" cy="1369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323528" y="3900085"/>
            <a:ext cx="259228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Индейцы отличались ловкостью и смелостью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84168" y="1124744"/>
            <a:ext cx="26642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2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«Краснокожие» были </a:t>
            </a:r>
            <a:r>
              <a:rPr lang="ru-RU" sz="2400" b="1" dirty="0" smtClean="0">
                <a:solidFill>
                  <a:schemeClr val="tx2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прекрасными </a:t>
            </a:r>
            <a:r>
              <a:rPr lang="ru-RU" sz="2400" b="1" dirty="0" smtClean="0">
                <a:solidFill>
                  <a:schemeClr val="tx2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наездниками </a:t>
            </a:r>
            <a:endParaRPr lang="ru-RU" sz="24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3" descr="C:\Users\Андрей\Desktop\презентация\фотографии\aXxgkuThf6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5796136" cy="33638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" descr="C:\Users\User\Documents\Алёна\Детский сад\Индейский праздник\vq8JW5sck3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924944"/>
            <a:ext cx="5720184" cy="37261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839628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Tm="4527">
        <p:split orient="vert"/>
      </p:transition>
    </mc:Choice>
    <mc:Fallback>
      <p:transition spd="slow" advTm="4527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611560" y="649093"/>
            <a:ext cx="813690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tx2"/>
                </a:solidFill>
              </a:rPr>
              <a:t>А ещё они были очень сообразительными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tx2"/>
                </a:solidFill>
              </a:rPr>
              <a:t>и с лёгкостью разгадывали  загадки.  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</a:b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7889" name="Picture 1" descr="C:\Users\User\Documents\Алёна\Детский сад\Индейский праздник\U1t7PQ_n6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76872"/>
            <a:ext cx="6192688" cy="4149080"/>
          </a:xfrm>
          <a:prstGeom prst="rect">
            <a:avLst/>
          </a:prstGeom>
          <a:noFill/>
        </p:spPr>
      </p:pic>
      <p:pic>
        <p:nvPicPr>
          <p:cNvPr id="37890" name="Picture 2" descr="C:\Users\User\Documents\Алёна\Детский сад\Индейский праздник\wsYHRCQtXF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700808"/>
            <a:ext cx="2880320" cy="4392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839628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Tm="4527">
        <p:split orient="vert"/>
      </p:transition>
    </mc:Choice>
    <mc:Fallback>
      <p:transition spd="slow" advTm="4527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611560" y="649093"/>
            <a:ext cx="813690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tx2"/>
                </a:solidFill>
              </a:rPr>
              <a:t>Индейцы </a:t>
            </a:r>
            <a:r>
              <a:rPr lang="ru-RU" sz="2800" b="1" dirty="0" smtClean="0">
                <a:solidFill>
                  <a:schemeClr val="tx2"/>
                </a:solidFill>
              </a:rPr>
              <a:t>с честью преодолевали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tx2"/>
                </a:solidFill>
              </a:rPr>
              <a:t>любые испытания. 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</a:b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" descr="C:\Users\Андрей\Desktop\презентация\фотографии\VPtULSAwdl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2132856"/>
            <a:ext cx="6480721" cy="42748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839628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Tm="4527">
        <p:split orient="vert"/>
      </p:transition>
    </mc:Choice>
    <mc:Fallback>
      <p:transition spd="slow" advTm="4527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060848"/>
            <a:ext cx="9144000" cy="2447478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800" dirty="0" smtClean="0"/>
              <a:t>Теперь воспитанники нашего детского сада по праву называются </a:t>
            </a:r>
            <a:br>
              <a:rPr lang="ru-RU" sz="4800" dirty="0" smtClean="0"/>
            </a:br>
            <a:r>
              <a:rPr lang="ru-RU" dirty="0" smtClean="0"/>
              <a:t>настоящими индейцами! 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855681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3470"/>
    </mc:Choice>
    <mc:Fallback>
      <p:transition spd="slow" advTm="134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11560" y="1268760"/>
            <a:ext cx="7704856" cy="1872207"/>
          </a:xfrm>
        </p:spPr>
        <p:txBody>
          <a:bodyPr/>
          <a:lstStyle/>
          <a:p>
            <a:r>
              <a:rPr lang="ru-RU" sz="6000" dirty="0" smtClean="0"/>
              <a:t>Спасибо за внимание!</a:t>
            </a:r>
            <a:endParaRPr lang="ru-RU" sz="6000" dirty="0"/>
          </a:p>
        </p:txBody>
      </p:sp>
    </p:spTree>
    <p:extLst>
      <p:ext uri="{BB962C8B-B14F-4D97-AF65-F5344CB8AC3E}">
        <p14:creationId xmlns="" xmlns:p14="http://schemas.microsoft.com/office/powerpoint/2010/main" val="17956563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3262"/>
    </mc:Choice>
    <mc:Fallback>
      <p:transition spd="slow" advTm="32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54713" cy="1910716"/>
          </a:xfrm>
        </p:spPr>
        <p:txBody>
          <a:bodyPr/>
          <a:lstStyle/>
          <a:p>
            <a:r>
              <a:rPr lang="ru-RU" sz="3600" dirty="0" err="1" smtClean="0"/>
              <a:t>Досуговое</a:t>
            </a:r>
            <a:r>
              <a:rPr lang="ru-RU" sz="3600" dirty="0" smtClean="0"/>
              <a:t> мероприятие </a:t>
            </a:r>
            <a:br>
              <a:rPr lang="ru-RU" sz="3600" dirty="0" smtClean="0"/>
            </a:br>
            <a:r>
              <a:rPr lang="ru-RU" sz="3600" dirty="0" smtClean="0"/>
              <a:t>для воспитанников старшей </a:t>
            </a:r>
            <a:br>
              <a:rPr lang="ru-RU" sz="3600" dirty="0" smtClean="0"/>
            </a:br>
            <a:r>
              <a:rPr lang="ru-RU" sz="3600" dirty="0" smtClean="0"/>
              <a:t>и подготовительной групп 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2708920"/>
            <a:ext cx="7734747" cy="720080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4400" dirty="0" smtClean="0"/>
              <a:t>  Цель:                  Задачи:</a:t>
            </a: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83568" y="3923642"/>
            <a:ext cx="374441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Познакомить ребят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 бытом и культурой коренных народов Северной Америки.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572000" y="3988569"/>
            <a:ext cx="381642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* Воссоздать жизнь индейского племени с помощью атрибутов.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* Вовлечь детей в игру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исполнение  ритуальных танцев,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конкурсы на сообразительность и т.п.)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* Провести спортивные состязания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78420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8603"/>
    </mc:Choice>
    <mc:Fallback>
      <p:transition spd="slow" advTm="86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Андрей\Desktop\презентация\фотографии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5" y="2204864"/>
            <a:ext cx="3384376" cy="43204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611560" y="-81876"/>
            <a:ext cx="8532440" cy="2846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Территорию США с древности населяли индейцы.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«Краснокожие» - так  называют индейцев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книгах и фильмах.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На самом деле кожа у индейцев обычная - 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от белой             до смуглой.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2202518"/>
            <a:ext cx="38662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А «краснокожими» их  стали называть  </a:t>
            </a:r>
            <a:endParaRPr lang="ru-RU" sz="1600" b="1" dirty="0" smtClean="0">
              <a:solidFill>
                <a:schemeClr val="tx2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из-за </a:t>
            </a:r>
            <a:r>
              <a:rPr lang="ru-RU" sz="1600" b="1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обычая племени </a:t>
            </a:r>
            <a:r>
              <a:rPr lang="ru-RU" sz="1600" b="1" dirty="0" err="1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беотуков</a:t>
            </a:r>
            <a:r>
              <a:rPr lang="ru-RU" sz="1600" b="1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раскрашивать красной краской лицо.</a:t>
            </a:r>
            <a:br>
              <a:rPr lang="ru-RU" sz="1600" b="1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lang="ru-RU" sz="1600" b="1" dirty="0">
              <a:solidFill>
                <a:schemeClr val="tx2"/>
              </a:solidFill>
            </a:endParaRPr>
          </a:p>
        </p:txBody>
      </p:sp>
      <p:pic>
        <p:nvPicPr>
          <p:cNvPr id="14338" name="Picture 2" descr="C:\Users\User\Documents\Алёна\Детский сад\Презентации\i105489-avatar-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212976"/>
            <a:ext cx="2880320" cy="3096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839628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Tm="4527">
        <p:split orient="vert"/>
      </p:transition>
    </mc:Choice>
    <mc:Fallback>
      <p:transition spd="slow" advTm="4527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 descr="C:\Users\User\Documents\Алёна\Детский сад\Индейский праздник\S_hwMzokr0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6992"/>
            <a:ext cx="4352032" cy="2736304"/>
          </a:xfrm>
          <a:prstGeom prst="rect">
            <a:avLst/>
          </a:prstGeom>
          <a:noFill/>
        </p:spPr>
      </p:pic>
      <p:pic>
        <p:nvPicPr>
          <p:cNvPr id="33796" name="Picture 4" descr="C:\Users\User\Documents\Алёна\Детский сад\Индейский праздник\oKSHUr7PSO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429000"/>
            <a:ext cx="4496048" cy="2646040"/>
          </a:xfrm>
          <a:prstGeom prst="rect">
            <a:avLst/>
          </a:prstGeom>
          <a:noFill/>
        </p:spPr>
      </p:pic>
      <p:pic>
        <p:nvPicPr>
          <p:cNvPr id="9" name="Picture 2" descr="C:\Users\User\Documents\Алёна\Детский сад\Индейский праздник\ZaIdsFRPTG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260648"/>
            <a:ext cx="3347864" cy="448816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 flipH="1">
            <a:off x="395536" y="908721"/>
            <a:ext cx="20882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Индейцы  жили в шалашах – вигвамах</a:t>
            </a:r>
            <a:r>
              <a:rPr lang="ru-RU" dirty="0" smtClean="0">
                <a:solidFill>
                  <a:schemeClr val="tx2"/>
                </a:solidFill>
              </a:rPr>
              <a:t>. 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228184" y="692696"/>
            <a:ext cx="23762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Летом </a:t>
            </a:r>
            <a:r>
              <a:rPr lang="ru-RU" b="1" dirty="0" smtClean="0">
                <a:solidFill>
                  <a:schemeClr val="tx2"/>
                </a:solidFill>
              </a:rPr>
              <a:t>вигвамы </a:t>
            </a:r>
            <a:r>
              <a:rPr lang="ru-RU" b="1" dirty="0" smtClean="0">
                <a:solidFill>
                  <a:schemeClr val="tx2"/>
                </a:solidFill>
              </a:rPr>
              <a:t>покрывались берестой, </a:t>
            </a:r>
            <a:endParaRPr lang="ru-RU" b="1" dirty="0" smtClean="0">
              <a:solidFill>
                <a:schemeClr val="tx2"/>
              </a:solidFill>
            </a:endParaRPr>
          </a:p>
          <a:p>
            <a:pPr algn="ctr"/>
            <a:r>
              <a:rPr lang="ru-RU" b="1" dirty="0" smtClean="0">
                <a:solidFill>
                  <a:schemeClr val="tx2"/>
                </a:solidFill>
              </a:rPr>
              <a:t>а </a:t>
            </a:r>
            <a:r>
              <a:rPr lang="ru-RU" b="1" dirty="0" smtClean="0">
                <a:solidFill>
                  <a:schemeClr val="tx2"/>
                </a:solidFill>
              </a:rPr>
              <a:t>зимой </a:t>
            </a:r>
            <a:r>
              <a:rPr lang="ru-RU" b="1" dirty="0" smtClean="0">
                <a:solidFill>
                  <a:schemeClr val="tx2"/>
                </a:solidFill>
              </a:rPr>
              <a:t>- шкурами.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39628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Tm="4527">
        <p:split orient="vert"/>
      </p:transition>
    </mc:Choice>
    <mc:Fallback>
      <p:transition spd="slow" advTm="4527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611560" y="656787"/>
            <a:ext cx="8532440" cy="1369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35896" y="404664"/>
            <a:ext cx="48245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Вся одежда </a:t>
            </a:r>
            <a:r>
              <a:rPr lang="ru-RU" sz="2000" b="1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изготовлялась </a:t>
            </a:r>
            <a:r>
              <a:rPr lang="ru-RU" sz="2000" b="1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из выделанных бизоньих шкур.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</a:t>
            </a:r>
            <a:r>
              <a:rPr lang="ru-RU" sz="2000" b="1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бувались индейцы в </a:t>
            </a:r>
            <a:r>
              <a:rPr lang="ru-RU" sz="2000" b="1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мокасины, </a:t>
            </a:r>
            <a:r>
              <a:rPr lang="ru-RU" sz="2000" b="1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украшенные </a:t>
            </a:r>
            <a:r>
              <a:rPr lang="ru-RU" sz="2000" b="1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иглами </a:t>
            </a:r>
            <a:r>
              <a:rPr lang="ru-RU" sz="2000" b="1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дикобраза.</a:t>
            </a:r>
            <a:endParaRPr lang="ru-RU" sz="2000" b="1" dirty="0">
              <a:solidFill>
                <a:schemeClr val="tx2"/>
              </a:solidFill>
            </a:endParaRPr>
          </a:p>
        </p:txBody>
      </p:sp>
      <p:pic>
        <p:nvPicPr>
          <p:cNvPr id="31747" name="Picture 3" descr="C:\Users\User\Documents\Алёна\Детский сад\Индейский праздник\hR8JJTLIm4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636912"/>
            <a:ext cx="6192688" cy="3635896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76672"/>
            <a:ext cx="324036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5839628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Tm="4527">
        <p:split orient="vert"/>
      </p:transition>
    </mc:Choice>
    <mc:Fallback>
      <p:transition spd="slow" advTm="4527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611560" y="656787"/>
            <a:ext cx="8532440" cy="1369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332656"/>
            <a:ext cx="83529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Но самым великолепным украшением индейцев была налобная повязка с орлиными </a:t>
            </a:r>
            <a:r>
              <a:rPr lang="ru-RU" sz="2800" b="1" dirty="0" smtClean="0">
                <a:solidFill>
                  <a:schemeClr val="tx2"/>
                </a:solidFill>
              </a:rPr>
              <a:t>перьями </a:t>
            </a:r>
            <a:endParaRPr lang="ru-RU" sz="2800" b="1" dirty="0">
              <a:solidFill>
                <a:schemeClr val="tx2"/>
              </a:solidFill>
            </a:endParaRPr>
          </a:p>
        </p:txBody>
      </p:sp>
      <p:pic>
        <p:nvPicPr>
          <p:cNvPr id="8" name="Picture 5" descr="C:\Users\Андрей\Desktop\презентация\фотографии\asdv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08920"/>
            <a:ext cx="4536504" cy="29523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988840"/>
            <a:ext cx="309634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5839628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Tm="4527">
        <p:split orient="vert"/>
      </p:transition>
    </mc:Choice>
    <mc:Fallback>
      <p:transition spd="slow" advTm="4527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611560" y="433650"/>
            <a:ext cx="813690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tx2"/>
                </a:solidFill>
              </a:rPr>
              <a:t>Индейцы беспрекословно слушались своего вождя. Никому и в голову </a:t>
            </a:r>
            <a:r>
              <a:rPr lang="ru-RU" sz="2800" b="1" dirty="0" smtClean="0">
                <a:solidFill>
                  <a:schemeClr val="tx2"/>
                </a:solidFill>
              </a:rPr>
              <a:t>                               не </a:t>
            </a:r>
            <a:r>
              <a:rPr lang="ru-RU" sz="2800" b="1" dirty="0" smtClean="0">
                <a:solidFill>
                  <a:schemeClr val="tx2"/>
                </a:solidFill>
              </a:rPr>
              <a:t>приходило спорить с ним. </a:t>
            </a:r>
            <a:br>
              <a:rPr lang="ru-RU" sz="2800" b="1" dirty="0" smtClean="0">
                <a:solidFill>
                  <a:schemeClr val="tx2"/>
                </a:solidFill>
              </a:rPr>
            </a:b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132856"/>
            <a:ext cx="812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5839628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Tm="4527">
        <p:split orient="vert"/>
      </p:transition>
    </mc:Choice>
    <mc:Fallback>
      <p:transition spd="slow" advTm="4527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611560" y="656787"/>
            <a:ext cx="8532440" cy="1369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683568" y="260648"/>
            <a:ext cx="78488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Основным орудием охоты и оружием индейцев прерий </a:t>
            </a:r>
            <a:r>
              <a:rPr lang="ru-RU" sz="3600" b="1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счита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лся лук…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18" name="Picture 2" descr="C:\Users\User\Documents\Алёна\Детский сад\Индейский праздник\nP4Jyuu8hm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16832"/>
            <a:ext cx="3222104" cy="4272136"/>
          </a:xfrm>
          <a:prstGeom prst="rect">
            <a:avLst/>
          </a:prstGeom>
          <a:noFill/>
        </p:spPr>
      </p:pic>
      <p:pic>
        <p:nvPicPr>
          <p:cNvPr id="34819" name="Picture 3" descr="C:\Users\User\Documents\Алёна\Детский сад\Индейский праздник\PCP1WwBOJg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276872"/>
            <a:ext cx="3222104" cy="4200128"/>
          </a:xfrm>
          <a:prstGeom prst="rect">
            <a:avLst/>
          </a:prstGeom>
          <a:noFill/>
        </p:spPr>
      </p:pic>
      <p:pic>
        <p:nvPicPr>
          <p:cNvPr id="34821" name="Picture 5" descr="C:\Users\User\Documents\Алёна\Детский сад\Индейский праздник\VlyeiHPYFG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988840"/>
            <a:ext cx="3006080" cy="44161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839628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Tm="4527">
        <p:split orient="vert"/>
      </p:transition>
    </mc:Choice>
    <mc:Fallback>
      <p:transition spd="slow" advTm="4527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627784" y="692696"/>
            <a:ext cx="8532440" cy="1369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4" descr="C:\Users\User\Documents\Алёна\Детский сад\Индейский праздник\u9k7elOBB0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276872"/>
            <a:ext cx="6048672" cy="422751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971600" y="332656"/>
            <a:ext cx="69847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…но </a:t>
            </a:r>
            <a:r>
              <a:rPr lang="ru-RU" sz="2800" b="1" dirty="0" smtClean="0">
                <a:solidFill>
                  <a:schemeClr val="tx2"/>
                </a:solidFill>
              </a:rPr>
              <a:t>часто </a:t>
            </a:r>
            <a:r>
              <a:rPr lang="ru-RU" sz="2800" b="1" dirty="0" smtClean="0">
                <a:solidFill>
                  <a:schemeClr val="tx2"/>
                </a:solidFill>
              </a:rPr>
              <a:t>индейцы использовали </a:t>
            </a:r>
            <a:r>
              <a:rPr lang="ru-RU" sz="2800" b="1" dirty="0" smtClean="0">
                <a:solidFill>
                  <a:schemeClr val="tx2"/>
                </a:solidFill>
              </a:rPr>
              <a:t>в качестве оружия и томагавк – </a:t>
            </a:r>
            <a:r>
              <a:rPr lang="ru-RU" sz="2800" b="1" dirty="0" smtClean="0">
                <a:solidFill>
                  <a:schemeClr val="tx2"/>
                </a:solidFill>
              </a:rPr>
              <a:t>инструмент, </a:t>
            </a:r>
            <a:r>
              <a:rPr lang="ru-RU" sz="2800" b="1" dirty="0" smtClean="0">
                <a:solidFill>
                  <a:schemeClr val="tx2"/>
                </a:solidFill>
              </a:rPr>
              <a:t>похожий на </a:t>
            </a:r>
            <a:r>
              <a:rPr lang="ru-RU" sz="2800" b="1" dirty="0" smtClean="0">
                <a:solidFill>
                  <a:schemeClr val="tx2"/>
                </a:solidFill>
              </a:rPr>
              <a:t>топор.</a:t>
            </a:r>
            <a:endParaRPr lang="ru-RU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39628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Tm="4527">
        <p:split orient="vert"/>
      </p:transition>
    </mc:Choice>
    <mc:Fallback>
      <p:transition spd="slow" advTm="4527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Другая 1">
      <a:majorFont>
        <a:latin typeface="Vivaldi"/>
        <a:ea typeface=""/>
        <a:cs typeface=""/>
      </a:majorFont>
      <a:minorFont>
        <a:latin typeface="Vivaldi"/>
        <a:ea typeface=""/>
        <a:cs typeface="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1267</TotalTime>
  <Words>212</Words>
  <Application>Microsoft Office PowerPoint</Application>
  <PresentationFormat>Экран (4:3)</PresentationFormat>
  <Paragraphs>45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Твердый переплет</vt:lpstr>
      <vt:lpstr>Настоящие индейцы</vt:lpstr>
      <vt:lpstr>Досуговое мероприятие  для воспитанников старшей  и подготовительной групп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 Теперь воспитанники нашего детского сада по праву называются  настоящими индейцами!   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User</cp:lastModifiedBy>
  <cp:revision>45</cp:revision>
  <dcterms:created xsi:type="dcterms:W3CDTF">2015-03-19T14:12:31Z</dcterms:created>
  <dcterms:modified xsi:type="dcterms:W3CDTF">2015-03-23T19:08:09Z</dcterms:modified>
</cp:coreProperties>
</file>