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5" r:id="rId4"/>
    <p:sldId id="257" r:id="rId5"/>
    <p:sldId id="282" r:id="rId6"/>
    <p:sldId id="267" r:id="rId7"/>
    <p:sldId id="269" r:id="rId8"/>
    <p:sldId id="271" r:id="rId9"/>
    <p:sldId id="268" r:id="rId10"/>
    <p:sldId id="258" r:id="rId11"/>
    <p:sldId id="259" r:id="rId12"/>
    <p:sldId id="260" r:id="rId13"/>
    <p:sldId id="262" r:id="rId14"/>
    <p:sldId id="263" r:id="rId15"/>
    <p:sldId id="264" r:id="rId16"/>
    <p:sldId id="265" r:id="rId17"/>
    <p:sldId id="261" r:id="rId18"/>
    <p:sldId id="266" r:id="rId19"/>
    <p:sldId id="273" r:id="rId20"/>
    <p:sldId id="274" r:id="rId21"/>
    <p:sldId id="278" r:id="rId22"/>
    <p:sldId id="280" r:id="rId23"/>
    <p:sldId id="279" r:id="rId24"/>
    <p:sldId id="276" r:id="rId25"/>
    <p:sldId id="281" r:id="rId26"/>
    <p:sldId id="283"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p:scale>
          <a:sx n="100" d="100"/>
          <a:sy n="100" d="100"/>
        </p:scale>
        <p:origin x="-516" y="6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3596C0A-D122-401E-BFAA-0A0CD8C8F770}" type="datetimeFigureOut">
              <a:rPr lang="ru-RU" smtClean="0"/>
              <a:pPr/>
              <a:t>20.03.2012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E97DD-CDD6-4399-9B35-998082D6D0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96C0A-D122-401E-BFAA-0A0CD8C8F770}" type="datetimeFigureOut">
              <a:rPr lang="ru-RU" smtClean="0"/>
              <a:pPr/>
              <a:t>20.03.2012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E97DD-CDD6-4399-9B35-998082D6D0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12.gif"/></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35.gif"/><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8.gif"/><Relationship Id="rId1" Type="http://schemas.openxmlformats.org/officeDocument/2006/relationships/slideLayout" Target="../slideLayouts/slideLayout6.xml"/><Relationship Id="rId5" Type="http://schemas.openxmlformats.org/officeDocument/2006/relationships/image" Target="../media/image28.gif"/><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адежда\Рабочий стол\Фон для презентации. 100 штук\Фон для презентации. 100 штук\My_new_fons_next 100\76а.jpg"/>
          <p:cNvPicPr>
            <a:picLocks noChangeAspect="1" noChangeArrowheads="1"/>
          </p:cNvPicPr>
          <p:nvPr/>
        </p:nvPicPr>
        <p:blipFill>
          <a:blip r:embed="rId2"/>
          <a:srcRect/>
          <a:stretch>
            <a:fillRect/>
          </a:stretch>
        </p:blipFill>
        <p:spPr bwMode="auto">
          <a:xfrm>
            <a:off x="-14287" y="0"/>
            <a:ext cx="9158287" cy="6858000"/>
          </a:xfrm>
          <a:prstGeom prst="rect">
            <a:avLst/>
          </a:prstGeom>
          <a:noFill/>
        </p:spPr>
      </p:pic>
      <p:sp>
        <p:nvSpPr>
          <p:cNvPr id="5" name="Прямоугольник 4"/>
          <p:cNvSpPr/>
          <p:nvPr/>
        </p:nvSpPr>
        <p:spPr>
          <a:xfrm>
            <a:off x="714348" y="214290"/>
            <a:ext cx="8143932" cy="480131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ru-RU"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апреля-</a:t>
            </a:r>
          </a:p>
          <a:p>
            <a:pPr algn="ctr"/>
            <a:r>
              <a:rPr lang="ru-RU"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a:t>
            </a:r>
            <a:r>
              <a:rPr lang="ru-RU"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ень смеха</a:t>
            </a:r>
            <a:endParaRPr lang="ru-RU"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2" descr="C:\Documents and Settings\Надежда\Мои документы\Смешарики\2194046-0afaebcf0b8fbe73.jpg"/>
          <p:cNvPicPr>
            <a:picLocks noChangeAspect="1" noChangeArrowheads="1"/>
          </p:cNvPicPr>
          <p:nvPr/>
        </p:nvPicPr>
        <p:blipFill>
          <a:blip r:embed="rId3"/>
          <a:srcRect/>
          <a:stretch>
            <a:fillRect/>
          </a:stretch>
        </p:blipFill>
        <p:spPr bwMode="auto">
          <a:xfrm>
            <a:off x="6643702" y="0"/>
            <a:ext cx="2500298" cy="2786058"/>
          </a:xfrm>
          <a:prstGeom prst="rect">
            <a:avLst/>
          </a:prstGeom>
          <a:noFill/>
        </p:spPr>
      </p:pic>
      <p:pic>
        <p:nvPicPr>
          <p:cNvPr id="7" name="Picture 3" descr="C:\Documents and Settings\Надежда\Мои документы\Смешарики\603451959.jpg"/>
          <p:cNvPicPr>
            <a:picLocks noChangeAspect="1" noChangeArrowheads="1" noCrop="1"/>
          </p:cNvPicPr>
          <p:nvPr/>
        </p:nvPicPr>
        <p:blipFill>
          <a:blip r:embed="rId4"/>
          <a:srcRect/>
          <a:stretch>
            <a:fillRect/>
          </a:stretch>
        </p:blipFill>
        <p:spPr bwMode="auto">
          <a:xfrm>
            <a:off x="142844" y="3143248"/>
            <a:ext cx="2357454"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511816"/>
          </a:xfrm>
        </p:spPr>
        <p:txBody>
          <a:bodyPr>
            <a:normAutofit fontScale="90000"/>
          </a:bodyPr>
          <a:lstStyle/>
          <a:p>
            <a:r>
              <a:rPr lang="ru-RU" sz="3200" b="1" dirty="0" smtClean="0">
                <a:solidFill>
                  <a:srgbClr val="FF0000"/>
                </a:solidFill>
              </a:rPr>
              <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b="1" dirty="0">
                <a:solidFill>
                  <a:srgbClr val="FF0000"/>
                </a:solidFill>
              </a:rPr>
              <a:t/>
            </a:r>
            <a:br>
              <a:rPr lang="ru-RU" sz="3200" b="1" dirty="0">
                <a:solidFill>
                  <a:srgbClr val="FF0000"/>
                </a:solidFill>
              </a:rPr>
            </a:br>
            <a:r>
              <a:rPr lang="ru-RU" sz="3200" b="1" dirty="0" smtClean="0">
                <a:solidFill>
                  <a:srgbClr val="FF0000"/>
                </a:solidFill>
              </a:rPr>
              <a:t/>
            </a:r>
            <a:br>
              <a:rPr lang="ru-RU" sz="3200" b="1" dirty="0" smtClean="0">
                <a:solidFill>
                  <a:srgbClr val="FF0000"/>
                </a:solidFill>
              </a:rPr>
            </a:br>
            <a:r>
              <a:rPr lang="ru-RU" sz="3200" b="1" dirty="0" smtClean="0">
                <a:solidFill>
                  <a:srgbClr val="FF0000"/>
                </a:solidFill>
              </a:rPr>
              <a:t>От всех нас</a:t>
            </a:r>
            <a:endParaRPr lang="ru-RU" sz="3200" b="1" dirty="0">
              <a:solidFill>
                <a:srgbClr val="FF0000"/>
              </a:solidFill>
            </a:endParaRPr>
          </a:p>
        </p:txBody>
      </p:sp>
      <p:pic>
        <p:nvPicPr>
          <p:cNvPr id="3074" name="Picture 2" descr="C:\Documents and Settings\Надежда\Рабочий стол\Картинки 1апреля\5-otkritca.jpg"/>
          <p:cNvPicPr>
            <a:picLocks noChangeAspect="1" noChangeArrowheads="1"/>
          </p:cNvPicPr>
          <p:nvPr/>
        </p:nvPicPr>
        <p:blipFill>
          <a:blip r:embed="rId3"/>
          <a:srcRect/>
          <a:stretch>
            <a:fillRect/>
          </a:stretch>
        </p:blipFill>
        <p:spPr bwMode="auto">
          <a:xfrm>
            <a:off x="1785918" y="785794"/>
            <a:ext cx="5786478" cy="4572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511816"/>
          </a:xfrm>
        </p:spPr>
        <p:txBody>
          <a:bodyPr/>
          <a:lstStyle/>
          <a:p>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smtClean="0">
                <a:solidFill>
                  <a:srgbClr val="FF0000"/>
                </a:solidFill>
              </a:rPr>
              <a:t>Учимся понемногу</a:t>
            </a:r>
            <a:endParaRPr lang="ru-RU" b="1" dirty="0">
              <a:solidFill>
                <a:srgbClr val="FF0000"/>
              </a:solidFill>
            </a:endParaRPr>
          </a:p>
        </p:txBody>
      </p:sp>
      <p:pic>
        <p:nvPicPr>
          <p:cNvPr id="4098" name="Picture 2" descr="C:\Documents and Settings\Надежда\Рабочий стол\Картинки 1апреля\26.jpg"/>
          <p:cNvPicPr>
            <a:picLocks noChangeAspect="1" noChangeArrowheads="1"/>
          </p:cNvPicPr>
          <p:nvPr/>
        </p:nvPicPr>
        <p:blipFill>
          <a:blip r:embed="rId3"/>
          <a:srcRect/>
          <a:stretch>
            <a:fillRect/>
          </a:stretch>
        </p:blipFill>
        <p:spPr bwMode="auto">
          <a:xfrm>
            <a:off x="1071538" y="428604"/>
            <a:ext cx="6786610" cy="47149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0"/>
            <a:ext cx="9186997" cy="6858000"/>
          </a:xfrm>
          <a:prstGeom prst="rect">
            <a:avLst/>
          </a:prstGeom>
          <a:noFill/>
        </p:spPr>
      </p:pic>
      <p:sp>
        <p:nvSpPr>
          <p:cNvPr id="2" name="Заголовок 1"/>
          <p:cNvSpPr>
            <a:spLocks noGrp="1"/>
          </p:cNvSpPr>
          <p:nvPr>
            <p:ph type="title"/>
          </p:nvPr>
        </p:nvSpPr>
        <p:spPr>
          <a:xfrm>
            <a:off x="457200" y="274638"/>
            <a:ext cx="8229600" cy="5440378"/>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Утро добрым не бывает</a:t>
            </a:r>
            <a:endParaRPr lang="ru-RU" b="1" dirty="0">
              <a:solidFill>
                <a:srgbClr val="FF0000"/>
              </a:solidFill>
            </a:endParaRPr>
          </a:p>
        </p:txBody>
      </p:sp>
      <p:pic>
        <p:nvPicPr>
          <p:cNvPr id="5122" name="Picture 2" descr="C:\Documents and Settings\Надежда\Рабочий стол\Картинки 1апреля\0186.jpg"/>
          <p:cNvPicPr>
            <a:picLocks noChangeAspect="1" noChangeArrowheads="1"/>
          </p:cNvPicPr>
          <p:nvPr/>
        </p:nvPicPr>
        <p:blipFill>
          <a:blip r:embed="rId3"/>
          <a:srcRect/>
          <a:stretch>
            <a:fillRect/>
          </a:stretch>
        </p:blipFill>
        <p:spPr bwMode="auto">
          <a:xfrm rot="9681646" flipV="1">
            <a:off x="2292317" y="782582"/>
            <a:ext cx="4648437" cy="3931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583254"/>
          </a:xfrm>
        </p:spPr>
        <p:txBody>
          <a:bodyPr/>
          <a:lstStyle/>
          <a:p>
            <a:endParaRPr lang="ru-RU" dirty="0"/>
          </a:p>
        </p:txBody>
      </p:sp>
      <p:pic>
        <p:nvPicPr>
          <p:cNvPr id="7170" name="Picture 2" descr="C:\Documents and Settings\Надежда\Рабочий стол\Картинки 1апреля\kotysmeuysya.jpg"/>
          <p:cNvPicPr>
            <a:picLocks noChangeAspect="1" noChangeArrowheads="1"/>
          </p:cNvPicPr>
          <p:nvPr/>
        </p:nvPicPr>
        <p:blipFill>
          <a:blip r:embed="rId3"/>
          <a:srcRect/>
          <a:stretch>
            <a:fillRect/>
          </a:stretch>
        </p:blipFill>
        <p:spPr bwMode="auto">
          <a:xfrm>
            <a:off x="1142976" y="142852"/>
            <a:ext cx="7215238" cy="55721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440378"/>
          </a:xfrm>
        </p:spPr>
        <p:txBody>
          <a:bodyPr>
            <a:normAutofit fontScale="90000"/>
          </a:bodyPr>
          <a:lstStyle/>
          <a:p>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Ух, этот </a:t>
            </a:r>
            <a:r>
              <a:rPr lang="ru-RU" b="1" dirty="0" err="1" smtClean="0">
                <a:solidFill>
                  <a:srgbClr val="C00000"/>
                </a:solidFill>
              </a:rPr>
              <a:t>понедельничек</a:t>
            </a:r>
            <a:r>
              <a:rPr lang="ru-RU" b="1" dirty="0" smtClean="0">
                <a:solidFill>
                  <a:srgbClr val="C00000"/>
                </a:solidFill>
              </a:rPr>
              <a:t>!..</a:t>
            </a:r>
            <a:endParaRPr lang="ru-RU" b="1" dirty="0">
              <a:solidFill>
                <a:srgbClr val="C00000"/>
              </a:solidFill>
            </a:endParaRPr>
          </a:p>
        </p:txBody>
      </p:sp>
      <p:pic>
        <p:nvPicPr>
          <p:cNvPr id="8194" name="Picture 2" descr="C:\Documents and Settings\Надежда\Рабочий стол\Картинки 1апреля\poned.jpg"/>
          <p:cNvPicPr>
            <a:picLocks noChangeAspect="1" noChangeArrowheads="1"/>
          </p:cNvPicPr>
          <p:nvPr/>
        </p:nvPicPr>
        <p:blipFill>
          <a:blip r:embed="rId3"/>
          <a:srcRect/>
          <a:stretch>
            <a:fillRect/>
          </a:stretch>
        </p:blipFill>
        <p:spPr bwMode="auto">
          <a:xfrm>
            <a:off x="1428728" y="142852"/>
            <a:ext cx="6215106" cy="507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0" y="0"/>
            <a:ext cx="9186997" cy="6858000"/>
          </a:xfrm>
          <a:prstGeom prst="rect">
            <a:avLst/>
          </a:prstGeom>
          <a:noFill/>
        </p:spPr>
      </p:pic>
      <p:sp>
        <p:nvSpPr>
          <p:cNvPr id="2" name="Заголовок 1"/>
          <p:cNvSpPr>
            <a:spLocks noGrp="1"/>
          </p:cNvSpPr>
          <p:nvPr>
            <p:ph type="title"/>
          </p:nvPr>
        </p:nvSpPr>
        <p:spPr>
          <a:xfrm>
            <a:off x="457200" y="274638"/>
            <a:ext cx="8229600" cy="6297634"/>
          </a:xfrm>
        </p:spPr>
        <p:txBody>
          <a:bodyPr/>
          <a:lstStyle/>
          <a:p>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
            </a:r>
            <a:br>
              <a:rPr lang="ru-RU" b="1" dirty="0" smtClean="0">
                <a:solidFill>
                  <a:srgbClr val="C00000"/>
                </a:solidFill>
              </a:rPr>
            </a:br>
            <a:r>
              <a:rPr lang="ru-RU" b="1" dirty="0">
                <a:solidFill>
                  <a:srgbClr val="C00000"/>
                </a:solidFill>
              </a:rPr>
              <a:t/>
            </a:r>
            <a:br>
              <a:rPr lang="ru-RU" b="1" dirty="0">
                <a:solidFill>
                  <a:srgbClr val="C00000"/>
                </a:solidFill>
              </a:rPr>
            </a:br>
            <a:r>
              <a:rPr lang="ru-RU" b="1" dirty="0" smtClean="0">
                <a:solidFill>
                  <a:srgbClr val="C00000"/>
                </a:solidFill>
              </a:rPr>
              <a:t>Тяжело в учении…</a:t>
            </a:r>
            <a:endParaRPr lang="ru-RU" b="1" dirty="0">
              <a:solidFill>
                <a:srgbClr val="C00000"/>
              </a:solidFill>
            </a:endParaRPr>
          </a:p>
        </p:txBody>
      </p:sp>
      <p:pic>
        <p:nvPicPr>
          <p:cNvPr id="9218" name="Picture 2" descr="C:\Documents and Settings\Надежда\Рабочий стол\Картинки 1апреля\td_5.jpg"/>
          <p:cNvPicPr>
            <a:picLocks noChangeAspect="1" noChangeArrowheads="1"/>
          </p:cNvPicPr>
          <p:nvPr/>
        </p:nvPicPr>
        <p:blipFill>
          <a:blip r:embed="rId3"/>
          <a:srcRect/>
          <a:stretch>
            <a:fillRect/>
          </a:stretch>
        </p:blipFill>
        <p:spPr bwMode="auto">
          <a:xfrm>
            <a:off x="1428728" y="142852"/>
            <a:ext cx="6286544" cy="50720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0" y="0"/>
            <a:ext cx="9186997" cy="6858000"/>
          </a:xfrm>
          <a:prstGeom prst="rect">
            <a:avLst/>
          </a:prstGeom>
          <a:noFill/>
        </p:spPr>
      </p:pic>
      <p:sp>
        <p:nvSpPr>
          <p:cNvPr id="2" name="Заголовок 1"/>
          <p:cNvSpPr>
            <a:spLocks noGrp="1"/>
          </p:cNvSpPr>
          <p:nvPr>
            <p:ph type="title"/>
          </p:nvPr>
        </p:nvSpPr>
        <p:spPr>
          <a:xfrm>
            <a:off x="457200" y="274638"/>
            <a:ext cx="8229600" cy="6297634"/>
          </a:xfrm>
        </p:spPr>
        <p:txBody>
          <a:bodyPr/>
          <a:lstStyle/>
          <a:p>
            <a:r>
              <a:rPr lang="ru-RU" b="1" i="1" dirty="0" smtClean="0">
                <a:solidFill>
                  <a:srgbClr val="C00000"/>
                </a:solidFill>
              </a:rPr>
              <a:t/>
            </a:r>
            <a:br>
              <a:rPr lang="ru-RU" b="1" i="1" dirty="0" smtClean="0">
                <a:solidFill>
                  <a:srgbClr val="C00000"/>
                </a:solidFill>
              </a:rPr>
            </a:br>
            <a:r>
              <a:rPr lang="ru-RU" b="1" i="1" dirty="0">
                <a:solidFill>
                  <a:srgbClr val="C00000"/>
                </a:solidFill>
              </a:rPr>
              <a:t/>
            </a:r>
            <a:br>
              <a:rPr lang="ru-RU" b="1" i="1" dirty="0">
                <a:solidFill>
                  <a:srgbClr val="C00000"/>
                </a:solidFill>
              </a:rPr>
            </a:br>
            <a:r>
              <a:rPr lang="ru-RU" b="1" i="1" dirty="0" smtClean="0">
                <a:solidFill>
                  <a:srgbClr val="C00000"/>
                </a:solidFill>
              </a:rPr>
              <a:t/>
            </a:r>
            <a:br>
              <a:rPr lang="ru-RU" b="1" i="1" dirty="0" smtClean="0">
                <a:solidFill>
                  <a:srgbClr val="C00000"/>
                </a:solidFill>
              </a:rPr>
            </a:br>
            <a:r>
              <a:rPr lang="ru-RU" b="1" i="1" dirty="0">
                <a:solidFill>
                  <a:srgbClr val="C00000"/>
                </a:solidFill>
              </a:rPr>
              <a:t/>
            </a:r>
            <a:br>
              <a:rPr lang="ru-RU" b="1" i="1" dirty="0">
                <a:solidFill>
                  <a:srgbClr val="C00000"/>
                </a:solidFill>
              </a:rPr>
            </a:br>
            <a:r>
              <a:rPr lang="ru-RU" b="1" i="1" dirty="0" smtClean="0">
                <a:solidFill>
                  <a:srgbClr val="C00000"/>
                </a:solidFill>
              </a:rPr>
              <a:t/>
            </a:r>
            <a:br>
              <a:rPr lang="ru-RU" b="1" i="1" dirty="0" smtClean="0">
                <a:solidFill>
                  <a:srgbClr val="C00000"/>
                </a:solidFill>
              </a:rPr>
            </a:br>
            <a:r>
              <a:rPr lang="ru-RU" b="1" i="1" dirty="0">
                <a:solidFill>
                  <a:srgbClr val="C00000"/>
                </a:solidFill>
              </a:rPr>
              <a:t/>
            </a:r>
            <a:br>
              <a:rPr lang="ru-RU" b="1" i="1" dirty="0">
                <a:solidFill>
                  <a:srgbClr val="C00000"/>
                </a:solidFill>
              </a:rPr>
            </a:br>
            <a:r>
              <a:rPr lang="ru-RU" b="1" i="1" dirty="0" smtClean="0">
                <a:solidFill>
                  <a:srgbClr val="C00000"/>
                </a:solidFill>
              </a:rPr>
              <a:t>Целый воз прекрасных… роз</a:t>
            </a:r>
            <a:endParaRPr lang="ru-RU" b="1" i="1" dirty="0">
              <a:solidFill>
                <a:srgbClr val="C00000"/>
              </a:solidFill>
            </a:endParaRPr>
          </a:p>
        </p:txBody>
      </p:sp>
      <p:pic>
        <p:nvPicPr>
          <p:cNvPr id="10242" name="Picture 2" descr="C:\Documents and Settings\Надежда\Рабочий стол\Картинки 1апреля\vozroz.jpg"/>
          <p:cNvPicPr>
            <a:picLocks noChangeAspect="1" noChangeArrowheads="1"/>
          </p:cNvPicPr>
          <p:nvPr/>
        </p:nvPicPr>
        <p:blipFill>
          <a:blip r:embed="rId3"/>
          <a:srcRect/>
          <a:stretch>
            <a:fillRect/>
          </a:stretch>
        </p:blipFill>
        <p:spPr bwMode="auto">
          <a:xfrm>
            <a:off x="642910" y="357166"/>
            <a:ext cx="8072494" cy="48577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Bottom)">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440378"/>
          </a:xfrm>
        </p:spPr>
        <p:txBody>
          <a:bodyPr/>
          <a:lstStyle/>
          <a:p>
            <a:endParaRPr lang="ru-RU" dirty="0"/>
          </a:p>
        </p:txBody>
      </p:sp>
      <p:pic>
        <p:nvPicPr>
          <p:cNvPr id="6146" name="Picture 2" descr="C:\Documents and Settings\Надежда\Рабочий стол\Картинки 1апреля\676.jpg"/>
          <p:cNvPicPr>
            <a:picLocks noChangeAspect="1" noChangeArrowheads="1"/>
          </p:cNvPicPr>
          <p:nvPr/>
        </p:nvPicPr>
        <p:blipFill>
          <a:blip r:embed="rId3"/>
          <a:srcRect/>
          <a:stretch>
            <a:fillRect/>
          </a:stretch>
        </p:blipFill>
        <p:spPr bwMode="auto">
          <a:xfrm>
            <a:off x="142844" y="214290"/>
            <a:ext cx="4714908" cy="5453084"/>
          </a:xfrm>
          <a:prstGeom prst="rect">
            <a:avLst/>
          </a:prstGeom>
          <a:noFill/>
        </p:spPr>
      </p:pic>
      <p:pic>
        <p:nvPicPr>
          <p:cNvPr id="3074" name="Picture 2" descr="C:\Documents and Settings\Надежда\Мои документы\Смешарики\thumbnail43.jpg"/>
          <p:cNvPicPr>
            <a:picLocks noChangeAspect="1" noChangeArrowheads="1"/>
          </p:cNvPicPr>
          <p:nvPr/>
        </p:nvPicPr>
        <p:blipFill>
          <a:blip r:embed="rId4"/>
          <a:srcRect/>
          <a:stretch>
            <a:fillRect/>
          </a:stretch>
        </p:blipFill>
        <p:spPr bwMode="auto">
          <a:xfrm>
            <a:off x="5000628" y="0"/>
            <a:ext cx="3714776" cy="51435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5440378"/>
          </a:xfrm>
        </p:spPr>
        <p:txBody>
          <a:bodyPr/>
          <a:lstStyle/>
          <a:p>
            <a:endParaRPr lang="ru-RU" dirty="0"/>
          </a:p>
        </p:txBody>
      </p:sp>
      <p:pic>
        <p:nvPicPr>
          <p:cNvPr id="11266" name="Picture 2" descr="C:\Documents and Settings\Надежда\Рабочий стол\Картинки 1апреля\ylibaisja_1.jpg"/>
          <p:cNvPicPr>
            <a:picLocks noChangeAspect="1" noChangeArrowheads="1"/>
          </p:cNvPicPr>
          <p:nvPr/>
        </p:nvPicPr>
        <p:blipFill>
          <a:blip r:embed="rId3"/>
          <a:srcRect/>
          <a:stretch>
            <a:fillRect/>
          </a:stretch>
        </p:blipFill>
        <p:spPr bwMode="auto">
          <a:xfrm>
            <a:off x="214282" y="285728"/>
            <a:ext cx="8643998" cy="53578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Надежда\Рабочий стол\Фон для презентации. 100 штук\Фон для презентации. 100 штук\My_new_fons_next 100\44а.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297634"/>
          </a:xfrm>
        </p:spPr>
        <p:txBody>
          <a:bodyPr>
            <a:normAutofit/>
          </a:bodyPr>
          <a:lstStyle/>
          <a:p>
            <a:r>
              <a:rPr lang="ru-RU" sz="3600" b="1" dirty="0" smtClean="0">
                <a:solidFill>
                  <a:srgbClr val="FF0000"/>
                </a:solidFill>
              </a:rPr>
              <a:t>Конкурс «Лучший стихоплет-юморист»</a:t>
            </a:r>
            <a:r>
              <a:rPr lang="ru-RU" sz="3600" dirty="0" smtClean="0"/>
              <a:t/>
            </a:r>
            <a:br>
              <a:rPr lang="ru-RU" sz="3600" dirty="0" smtClean="0"/>
            </a:br>
            <a:r>
              <a:rPr lang="ru-RU" sz="3600" b="1" i="1" dirty="0" smtClean="0">
                <a:solidFill>
                  <a:srgbClr val="C00000"/>
                </a:solidFill>
              </a:rPr>
              <a:t>Сочинение стихов по предложенным рифмам:</a:t>
            </a:r>
            <a:r>
              <a:rPr lang="ru-RU" sz="2000" dirty="0" smtClean="0"/>
              <a:t/>
            </a:r>
            <a:br>
              <a:rPr lang="ru-RU" sz="2000" dirty="0" smtClean="0"/>
            </a:br>
            <a:r>
              <a:rPr lang="ru-RU" sz="3200" b="1" i="1" dirty="0" smtClean="0">
                <a:solidFill>
                  <a:schemeClr val="accent6">
                    <a:lumMod val="50000"/>
                  </a:schemeClr>
                </a:solidFill>
              </a:rPr>
              <a:t>Галка — валерьянка, кувшин — аршин</a:t>
            </a:r>
            <a:r>
              <a:rPr lang="ru-RU" sz="3200" dirty="0" smtClean="0"/>
              <a:t>,</a:t>
            </a:r>
            <a:br>
              <a:rPr lang="ru-RU" sz="3200" dirty="0" smtClean="0"/>
            </a:br>
            <a:r>
              <a:rPr lang="ru-RU" sz="3200" dirty="0" smtClean="0"/>
              <a:t> </a:t>
            </a:r>
            <a:r>
              <a:rPr lang="ru-RU" sz="3200" b="1" i="1" dirty="0" smtClean="0">
                <a:solidFill>
                  <a:srgbClr val="C00000"/>
                </a:solidFill>
              </a:rPr>
              <a:t>дама — реклама, медаль — педаль,</a:t>
            </a:r>
            <a:r>
              <a:rPr lang="ru-RU" sz="3200" dirty="0" smtClean="0"/>
              <a:t/>
            </a:r>
            <a:br>
              <a:rPr lang="ru-RU" sz="3200" dirty="0" smtClean="0"/>
            </a:br>
            <a:r>
              <a:rPr lang="ru-RU" sz="3200" dirty="0" smtClean="0"/>
              <a:t> </a:t>
            </a:r>
            <a:r>
              <a:rPr lang="ru-RU" sz="3200" b="1" i="1" dirty="0" smtClean="0">
                <a:solidFill>
                  <a:schemeClr val="accent2">
                    <a:lumMod val="75000"/>
                  </a:schemeClr>
                </a:solidFill>
              </a:rPr>
              <a:t>молодец — огурец, кот — обормот.</a:t>
            </a:r>
            <a:r>
              <a:rPr lang="ru-RU" sz="2000" b="1" i="1" dirty="0" smtClean="0">
                <a:solidFill>
                  <a:schemeClr val="accent2">
                    <a:lumMod val="75000"/>
                  </a:schemeClr>
                </a:solidFill>
              </a:rPr>
              <a:t/>
            </a:r>
            <a:br>
              <a:rPr lang="ru-RU" sz="2000" b="1" i="1" dirty="0" smtClean="0">
                <a:solidFill>
                  <a:schemeClr val="accent2">
                    <a:lumMod val="75000"/>
                  </a:schemeClr>
                </a:solidFill>
              </a:rPr>
            </a:br>
            <a:endParaRPr lang="ru-RU" sz="2000" b="1" i="1" dirty="0">
              <a:solidFill>
                <a:schemeClr val="accent2">
                  <a:lumMod val="75000"/>
                </a:schemeClr>
              </a:solidFill>
            </a:endParaRPr>
          </a:p>
        </p:txBody>
      </p:sp>
      <p:pic>
        <p:nvPicPr>
          <p:cNvPr id="4098" name="Picture 2" descr="C:\Documents and Settings\Надежда\Мои документы\Смешарики\2427324-2148d6871f52a1f2.gif"/>
          <p:cNvPicPr>
            <a:picLocks noChangeAspect="1" noChangeArrowheads="1" noCrop="1"/>
          </p:cNvPicPr>
          <p:nvPr/>
        </p:nvPicPr>
        <p:blipFill>
          <a:blip r:embed="rId3"/>
          <a:srcRect/>
          <a:stretch>
            <a:fillRect/>
          </a:stretch>
        </p:blipFill>
        <p:spPr bwMode="auto">
          <a:xfrm>
            <a:off x="6858016" y="4929198"/>
            <a:ext cx="1738317" cy="1785950"/>
          </a:xfrm>
          <a:prstGeom prst="rect">
            <a:avLst/>
          </a:prstGeom>
          <a:noFill/>
        </p:spPr>
      </p:pic>
      <p:pic>
        <p:nvPicPr>
          <p:cNvPr id="4099" name="Picture 3" descr="C:\Documents and Settings\Надежда\Мои документы\Смешарики\2427324-2148d6871f52a1f2.gif"/>
          <p:cNvPicPr>
            <a:picLocks noChangeAspect="1" noChangeArrowheads="1" noCrop="1"/>
          </p:cNvPicPr>
          <p:nvPr/>
        </p:nvPicPr>
        <p:blipFill>
          <a:blip r:embed="rId3"/>
          <a:srcRect/>
          <a:stretch>
            <a:fillRect/>
          </a:stretch>
        </p:blipFill>
        <p:spPr bwMode="auto">
          <a:xfrm>
            <a:off x="2571736" y="214290"/>
            <a:ext cx="1738317" cy="1428760"/>
          </a:xfrm>
          <a:prstGeom prst="rect">
            <a:avLst/>
          </a:prstGeom>
          <a:noFill/>
        </p:spPr>
      </p:pic>
      <p:pic>
        <p:nvPicPr>
          <p:cNvPr id="4100" name="Picture 4" descr="C:\Documents and Settings\Надежда\Мои документы\Смешарики\2427324-2148d6871f52a1f2.gif"/>
          <p:cNvPicPr>
            <a:picLocks noChangeAspect="1" noChangeArrowheads="1" noCrop="1"/>
          </p:cNvPicPr>
          <p:nvPr/>
        </p:nvPicPr>
        <p:blipFill>
          <a:blip r:embed="rId3"/>
          <a:srcRect/>
          <a:stretch>
            <a:fillRect/>
          </a:stretch>
        </p:blipFill>
        <p:spPr bwMode="auto">
          <a:xfrm>
            <a:off x="571472" y="5000636"/>
            <a:ext cx="1428760" cy="15716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Надежда\Рабочий стол\Фон для презентации. 100 штук\Фон для презентации. 100 штук\My_new_fons_next 100\74а.jpg"/>
          <p:cNvPicPr>
            <a:picLocks noChangeAspect="1" noChangeArrowheads="1"/>
          </p:cNvPicPr>
          <p:nvPr/>
        </p:nvPicPr>
        <p:blipFill>
          <a:blip r:embed="rId2"/>
          <a:srcRect/>
          <a:stretch>
            <a:fillRect/>
          </a:stretch>
        </p:blipFill>
        <p:spPr bwMode="auto">
          <a:xfrm>
            <a:off x="1" y="19615"/>
            <a:ext cx="9144000" cy="6818771"/>
          </a:xfrm>
          <a:prstGeom prst="rect">
            <a:avLst/>
          </a:prstGeom>
          <a:noFill/>
        </p:spPr>
      </p:pic>
      <p:sp>
        <p:nvSpPr>
          <p:cNvPr id="2" name="Заголовок 1"/>
          <p:cNvSpPr>
            <a:spLocks noGrp="1"/>
          </p:cNvSpPr>
          <p:nvPr>
            <p:ph type="title"/>
          </p:nvPr>
        </p:nvSpPr>
        <p:spPr>
          <a:xfrm>
            <a:off x="0" y="274638"/>
            <a:ext cx="9144000" cy="6369072"/>
          </a:xfrm>
        </p:spPr>
        <p:txBody>
          <a:bodyPr>
            <a:normAutofit/>
          </a:bodyPr>
          <a:lstStyle/>
          <a:p>
            <a:r>
              <a:rPr lang="ru-RU" sz="4000" b="1" i="1" dirty="0" smtClean="0">
                <a:solidFill>
                  <a:srgbClr val="00B050"/>
                </a:solidFill>
              </a:rPr>
              <a:t>Брови царь </a:t>
            </a:r>
            <a:r>
              <a:rPr lang="ru-RU" sz="4000" b="1" i="1" dirty="0" err="1" smtClean="0">
                <a:solidFill>
                  <a:srgbClr val="00B050"/>
                </a:solidFill>
              </a:rPr>
              <a:t>нахмуря</a:t>
            </a:r>
            <a:r>
              <a:rPr lang="ru-RU" sz="4000" b="1" i="1" dirty="0" smtClean="0">
                <a:solidFill>
                  <a:srgbClr val="00B050"/>
                </a:solidFill>
              </a:rPr>
              <a:t>, </a:t>
            </a:r>
            <a:br>
              <a:rPr lang="ru-RU" sz="4000" b="1" i="1" dirty="0" smtClean="0">
                <a:solidFill>
                  <a:srgbClr val="00B050"/>
                </a:solidFill>
              </a:rPr>
            </a:br>
            <a:r>
              <a:rPr lang="ru-RU" sz="4000" b="1" i="1" dirty="0" smtClean="0">
                <a:solidFill>
                  <a:srgbClr val="00B050"/>
                </a:solidFill>
              </a:rPr>
              <a:t>Говорил вчера: </a:t>
            </a:r>
            <a:br>
              <a:rPr lang="ru-RU" sz="4000" b="1" i="1" dirty="0" smtClean="0">
                <a:solidFill>
                  <a:srgbClr val="00B050"/>
                </a:solidFill>
              </a:rPr>
            </a:br>
            <a:r>
              <a:rPr lang="ru-RU" sz="4000" b="1" i="1" dirty="0" smtClean="0">
                <a:solidFill>
                  <a:srgbClr val="00B050"/>
                </a:solidFill>
              </a:rPr>
              <a:t>«Повалила буря</a:t>
            </a:r>
            <a:br>
              <a:rPr lang="ru-RU" sz="4000" b="1" i="1" dirty="0" smtClean="0">
                <a:solidFill>
                  <a:srgbClr val="00B050"/>
                </a:solidFill>
              </a:rPr>
            </a:br>
            <a:r>
              <a:rPr lang="ru-RU" sz="4000" b="1" i="1" dirty="0" smtClean="0">
                <a:solidFill>
                  <a:srgbClr val="00B050"/>
                </a:solidFill>
              </a:rPr>
              <a:t>Памятник Петра». </a:t>
            </a:r>
            <a:br>
              <a:rPr lang="ru-RU" sz="4000" b="1" i="1" dirty="0" smtClean="0">
                <a:solidFill>
                  <a:srgbClr val="00B050"/>
                </a:solidFill>
              </a:rPr>
            </a:br>
            <a:r>
              <a:rPr lang="ru-RU" sz="4000" b="1" i="1" dirty="0" smtClean="0">
                <a:solidFill>
                  <a:srgbClr val="00B050"/>
                </a:solidFill>
              </a:rPr>
              <a:t>Тот перепугался: </a:t>
            </a:r>
            <a:br>
              <a:rPr lang="ru-RU" sz="4000" b="1" i="1" dirty="0" smtClean="0">
                <a:solidFill>
                  <a:srgbClr val="00B050"/>
                </a:solidFill>
              </a:rPr>
            </a:br>
            <a:r>
              <a:rPr lang="ru-RU" sz="4000" b="1" i="1" dirty="0" smtClean="0">
                <a:solidFill>
                  <a:srgbClr val="00B050"/>
                </a:solidFill>
              </a:rPr>
              <a:t>«Я не знал! Ужель?» </a:t>
            </a:r>
            <a:br>
              <a:rPr lang="ru-RU" sz="4000" b="1" i="1" dirty="0" smtClean="0">
                <a:solidFill>
                  <a:srgbClr val="00B050"/>
                </a:solidFill>
              </a:rPr>
            </a:br>
            <a:r>
              <a:rPr lang="ru-RU" sz="4000" b="1" i="1" dirty="0" smtClean="0">
                <a:solidFill>
                  <a:srgbClr val="00B050"/>
                </a:solidFill>
              </a:rPr>
              <a:t>Царь расхохотался: </a:t>
            </a:r>
            <a:br>
              <a:rPr lang="ru-RU" sz="4000" b="1" i="1" dirty="0" smtClean="0">
                <a:solidFill>
                  <a:srgbClr val="00B050"/>
                </a:solidFill>
              </a:rPr>
            </a:br>
            <a:r>
              <a:rPr lang="ru-RU" sz="4000" b="1" i="1" dirty="0" smtClean="0">
                <a:solidFill>
                  <a:srgbClr val="00B050"/>
                </a:solidFill>
              </a:rPr>
              <a:t>«Первый, брат, апрель…» </a:t>
            </a:r>
            <a:br>
              <a:rPr lang="ru-RU" sz="4000" b="1" i="1" dirty="0" smtClean="0">
                <a:solidFill>
                  <a:srgbClr val="00B050"/>
                </a:solidFill>
              </a:rPr>
            </a:br>
            <a:r>
              <a:rPr lang="ru-RU" sz="4000" b="1" i="1" dirty="0" smtClean="0">
                <a:solidFill>
                  <a:srgbClr val="00B050"/>
                </a:solidFill>
              </a:rPr>
              <a:t>А. С. Пушкин</a:t>
            </a:r>
            <a:r>
              <a:rPr lang="ru-RU" sz="4000" i="1" dirty="0" smtClean="0">
                <a:solidFill>
                  <a:srgbClr val="00B050"/>
                </a:solidFill>
              </a:rPr>
              <a:t/>
            </a:r>
            <a:br>
              <a:rPr lang="ru-RU" sz="4000" i="1" dirty="0" smtClean="0">
                <a:solidFill>
                  <a:srgbClr val="00B050"/>
                </a:solidFill>
              </a:rPr>
            </a:br>
            <a:endParaRPr lang="ru-RU" sz="4000" i="1" dirty="0">
              <a:solidFill>
                <a:srgbClr val="00B050"/>
              </a:solidFill>
            </a:endParaRPr>
          </a:p>
        </p:txBody>
      </p:sp>
      <p:pic>
        <p:nvPicPr>
          <p:cNvPr id="10242" name="Picture 2" descr="C:\Documents and Settings\Надежда\Мои документы\Смешарики\2519996-78ed5621d1bf1e99.gif"/>
          <p:cNvPicPr>
            <a:picLocks noChangeAspect="1" noChangeArrowheads="1" noCrop="1"/>
          </p:cNvPicPr>
          <p:nvPr/>
        </p:nvPicPr>
        <p:blipFill>
          <a:blip r:embed="rId3"/>
          <a:srcRect/>
          <a:stretch>
            <a:fillRect/>
          </a:stretch>
        </p:blipFill>
        <p:spPr bwMode="auto">
          <a:xfrm rot="20846442">
            <a:off x="-51270" y="472773"/>
            <a:ext cx="2712141" cy="3010593"/>
          </a:xfrm>
          <a:prstGeom prst="rect">
            <a:avLst/>
          </a:prstGeom>
          <a:noFill/>
        </p:spPr>
      </p:pic>
      <p:pic>
        <p:nvPicPr>
          <p:cNvPr id="10243" name="Picture 3" descr="C:\Documents and Settings\Надежда\Мои документы\Смешарики\389596288.jpg"/>
          <p:cNvPicPr>
            <a:picLocks noChangeAspect="1" noChangeArrowheads="1"/>
          </p:cNvPicPr>
          <p:nvPr/>
        </p:nvPicPr>
        <p:blipFill>
          <a:blip r:embed="rId4"/>
          <a:srcRect/>
          <a:stretch>
            <a:fillRect/>
          </a:stretch>
        </p:blipFill>
        <p:spPr bwMode="auto">
          <a:xfrm rot="995796">
            <a:off x="7000892" y="857232"/>
            <a:ext cx="1857388"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Надежда\Рабочий стол\Фон для презентации. 100 штук\Фон для презентации. 100 штук\My_new_fons_next 100\55a.jpg"/>
          <p:cNvPicPr>
            <a:picLocks noChangeAspect="1" noChangeArrowheads="1"/>
          </p:cNvPicPr>
          <p:nvPr/>
        </p:nvPicPr>
        <p:blipFill>
          <a:blip r:embed="rId2"/>
          <a:srcRect/>
          <a:stretch>
            <a:fillRect/>
          </a:stretch>
        </p:blipFill>
        <p:spPr bwMode="auto">
          <a:xfrm>
            <a:off x="0" y="26788"/>
            <a:ext cx="9180000" cy="6831212"/>
          </a:xfrm>
          <a:prstGeom prst="rect">
            <a:avLst/>
          </a:prstGeom>
          <a:noFill/>
        </p:spPr>
      </p:pic>
      <p:sp>
        <p:nvSpPr>
          <p:cNvPr id="2" name="Заголовок 1"/>
          <p:cNvSpPr>
            <a:spLocks noGrp="1"/>
          </p:cNvSpPr>
          <p:nvPr>
            <p:ph type="title"/>
          </p:nvPr>
        </p:nvSpPr>
        <p:spPr>
          <a:xfrm>
            <a:off x="457200" y="274638"/>
            <a:ext cx="8229600" cy="6440510"/>
          </a:xfrm>
        </p:spPr>
        <p:txBody>
          <a:bodyPr>
            <a:normAutofit/>
          </a:bodyPr>
          <a:lstStyle/>
          <a:p>
            <a:r>
              <a:rPr lang="ru-RU" sz="4000" b="1" dirty="0" smtClean="0">
                <a:solidFill>
                  <a:srgbClr val="0070C0"/>
                </a:solidFill>
              </a:rPr>
              <a:t>Конкурс «Рассмеши </a:t>
            </a:r>
            <a:r>
              <a:rPr lang="ru-RU" sz="4000" b="1" dirty="0" err="1" smtClean="0">
                <a:solidFill>
                  <a:srgbClr val="0070C0"/>
                </a:solidFill>
              </a:rPr>
              <a:t>Несмеяну</a:t>
            </a:r>
            <a:r>
              <a:rPr lang="ru-RU" sz="4000" b="1" dirty="0" smtClean="0">
                <a:solidFill>
                  <a:srgbClr val="0070C0"/>
                </a:solidFill>
              </a:rPr>
              <a:t>»</a:t>
            </a:r>
            <a:r>
              <a:rPr lang="ru-RU" sz="2400" dirty="0" smtClean="0">
                <a:solidFill>
                  <a:srgbClr val="0070C0"/>
                </a:solidFill>
              </a:rPr>
              <a:t/>
            </a:r>
            <a:br>
              <a:rPr lang="ru-RU" sz="2400" dirty="0" smtClean="0">
                <a:solidFill>
                  <a:srgbClr val="0070C0"/>
                </a:solidFill>
              </a:rPr>
            </a:br>
            <a:r>
              <a:rPr lang="ru-RU" sz="3600" b="1" i="1" dirty="0" smtClean="0">
                <a:solidFill>
                  <a:srgbClr val="7030A0"/>
                </a:solidFill>
              </a:rPr>
              <a:t>Вызывается пара —</a:t>
            </a:r>
            <a:br>
              <a:rPr lang="ru-RU" sz="3600" b="1" i="1" dirty="0" smtClean="0">
                <a:solidFill>
                  <a:srgbClr val="7030A0"/>
                </a:solidFill>
              </a:rPr>
            </a:br>
            <a:r>
              <a:rPr lang="ru-RU" sz="3600" b="1" i="1" dirty="0" smtClean="0">
                <a:solidFill>
                  <a:srgbClr val="7030A0"/>
                </a:solidFill>
              </a:rPr>
              <a:t>девочка - мальчик. Задача мальчика рассмешить ее, девочки— не рассмеяться.</a:t>
            </a:r>
            <a:br>
              <a:rPr lang="ru-RU" sz="3600" b="1" i="1" dirty="0" smtClean="0">
                <a:solidFill>
                  <a:srgbClr val="7030A0"/>
                </a:solidFill>
              </a:rPr>
            </a:br>
            <a:endParaRPr lang="ru-RU" sz="3600" b="1" i="1" dirty="0">
              <a:solidFill>
                <a:srgbClr val="7030A0"/>
              </a:solidFill>
            </a:endParaRPr>
          </a:p>
        </p:txBody>
      </p:sp>
      <p:pic>
        <p:nvPicPr>
          <p:cNvPr id="5122" name="Picture 2" descr="C:\Documents and Settings\Надежда\Мои документы\Смешарики\2038743-83fc2254d2a4c74c.gif"/>
          <p:cNvPicPr>
            <a:picLocks noChangeAspect="1" noChangeArrowheads="1" noCrop="1"/>
          </p:cNvPicPr>
          <p:nvPr/>
        </p:nvPicPr>
        <p:blipFill>
          <a:blip r:embed="rId3"/>
          <a:srcRect/>
          <a:stretch>
            <a:fillRect/>
          </a:stretch>
        </p:blipFill>
        <p:spPr bwMode="auto">
          <a:xfrm>
            <a:off x="214282" y="642918"/>
            <a:ext cx="1219200" cy="1219200"/>
          </a:xfrm>
          <a:prstGeom prst="rect">
            <a:avLst/>
          </a:prstGeom>
          <a:noFill/>
        </p:spPr>
      </p:pic>
      <p:pic>
        <p:nvPicPr>
          <p:cNvPr id="5123" name="Picture 3" descr="C:\Documents and Settings\Надежда\Мои документы\Смешарики\1334679-bf7e042f54f82e59.gif"/>
          <p:cNvPicPr>
            <a:picLocks noChangeAspect="1" noChangeArrowheads="1" noCrop="1"/>
          </p:cNvPicPr>
          <p:nvPr/>
        </p:nvPicPr>
        <p:blipFill>
          <a:blip r:embed="rId4"/>
          <a:srcRect/>
          <a:stretch>
            <a:fillRect/>
          </a:stretch>
        </p:blipFill>
        <p:spPr bwMode="auto">
          <a:xfrm>
            <a:off x="7215206" y="4071942"/>
            <a:ext cx="1643074" cy="1357322"/>
          </a:xfrm>
          <a:prstGeom prst="rect">
            <a:avLst/>
          </a:prstGeom>
          <a:noFill/>
        </p:spPr>
      </p:pic>
      <p:pic>
        <p:nvPicPr>
          <p:cNvPr id="6" name="Picture 3" descr="C:\Documents and Settings\Надежда\Мои документы\Смешарики\thumbnail3.jpg"/>
          <p:cNvPicPr>
            <a:picLocks noChangeAspect="1" noChangeArrowheads="1"/>
          </p:cNvPicPr>
          <p:nvPr/>
        </p:nvPicPr>
        <p:blipFill>
          <a:blip r:embed="rId5"/>
          <a:srcRect/>
          <a:stretch>
            <a:fillRect/>
          </a:stretch>
        </p:blipFill>
        <p:spPr bwMode="auto">
          <a:xfrm>
            <a:off x="142844" y="4214818"/>
            <a:ext cx="2514600" cy="2514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Надежда\Мои документы\фоны для презентаций\Рисунок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154758"/>
          </a:xfrm>
        </p:spPr>
        <p:txBody>
          <a:bodyPr>
            <a:normAutofit/>
          </a:bodyPr>
          <a:lstStyle/>
          <a:p>
            <a:r>
              <a:rPr lang="ru-RU" sz="2400" b="1" dirty="0" smtClean="0">
                <a:solidFill>
                  <a:srgbClr val="C00000"/>
                </a:solidFill>
              </a:rPr>
              <a:t>Юмористические загадки.</a:t>
            </a:r>
            <a:r>
              <a:rPr lang="ru-RU" sz="2000" dirty="0" smtClean="0"/>
              <a:t/>
            </a:r>
            <a:br>
              <a:rPr lang="ru-RU" sz="2000" dirty="0" smtClean="0"/>
            </a:br>
            <a:r>
              <a:rPr lang="ru-RU" sz="2400" b="1" i="1" dirty="0" smtClean="0">
                <a:solidFill>
                  <a:srgbClr val="0070C0"/>
                </a:solidFill>
              </a:rPr>
              <a:t/>
            </a:r>
            <a:br>
              <a:rPr lang="ru-RU" sz="2400" b="1" i="1" dirty="0" smtClean="0">
                <a:solidFill>
                  <a:srgbClr val="0070C0"/>
                </a:solidFill>
              </a:rPr>
            </a:br>
            <a:r>
              <a:rPr lang="ru-RU" sz="2400" b="1" i="1" dirty="0" smtClean="0">
                <a:solidFill>
                  <a:srgbClr val="002060"/>
                </a:solidFill>
              </a:rPr>
              <a:t>Из какого полотна не сошьешь рубашку? </a:t>
            </a:r>
            <a:br>
              <a:rPr lang="ru-RU" sz="2400" b="1" i="1" dirty="0" smtClean="0">
                <a:solidFill>
                  <a:srgbClr val="002060"/>
                </a:solidFill>
              </a:rPr>
            </a:br>
            <a:r>
              <a:rPr lang="ru-RU" sz="2400" b="1" i="1" dirty="0" smtClean="0">
                <a:solidFill>
                  <a:srgbClr val="002060"/>
                </a:solidFill>
              </a:rPr>
              <a:t>В какую посуду нельзя налить воды?</a:t>
            </a:r>
            <a:br>
              <a:rPr lang="ru-RU" sz="2400" b="1" i="1" dirty="0" smtClean="0">
                <a:solidFill>
                  <a:srgbClr val="002060"/>
                </a:solidFill>
              </a:rPr>
            </a:br>
            <a:r>
              <a:rPr lang="ru-RU" sz="2400" b="1" i="1" dirty="0" smtClean="0">
                <a:solidFill>
                  <a:srgbClr val="002060"/>
                </a:solidFill>
              </a:rPr>
              <a:t>Какой месяц короче всех?</a:t>
            </a:r>
            <a:br>
              <a:rPr lang="ru-RU" sz="2400" b="1" i="1" dirty="0" smtClean="0">
                <a:solidFill>
                  <a:srgbClr val="002060"/>
                </a:solidFill>
              </a:rPr>
            </a:br>
            <a:r>
              <a:rPr lang="ru-RU" sz="2400" b="1" i="1" dirty="0" smtClean="0">
                <a:solidFill>
                  <a:srgbClr val="002060"/>
                </a:solidFill>
              </a:rPr>
              <a:t>Может ли страус назвать себя птицей?</a:t>
            </a:r>
            <a:br>
              <a:rPr lang="ru-RU" sz="2400" b="1" i="1" dirty="0" smtClean="0">
                <a:solidFill>
                  <a:srgbClr val="002060"/>
                </a:solidFill>
              </a:rPr>
            </a:br>
            <a:r>
              <a:rPr lang="ru-RU" sz="2400" b="1" i="1" dirty="0" smtClean="0">
                <a:solidFill>
                  <a:srgbClr val="002060"/>
                </a:solidFill>
              </a:rPr>
              <a:t>Что с земли легко поднимешь, но далеко не закинешь?</a:t>
            </a:r>
            <a:br>
              <a:rPr lang="ru-RU" sz="2400" b="1" i="1" dirty="0" smtClean="0">
                <a:solidFill>
                  <a:srgbClr val="002060"/>
                </a:solidFill>
              </a:rPr>
            </a:br>
            <a:r>
              <a:rPr lang="ru-RU" sz="2400" b="1" i="1" dirty="0" smtClean="0">
                <a:solidFill>
                  <a:srgbClr val="002060"/>
                </a:solidFill>
              </a:rPr>
              <a:t>Сколько горошин может войти в один стакан?</a:t>
            </a:r>
            <a:br>
              <a:rPr lang="ru-RU" sz="2400" b="1" i="1" dirty="0" smtClean="0">
                <a:solidFill>
                  <a:srgbClr val="002060"/>
                </a:solidFill>
              </a:rPr>
            </a:br>
            <a:r>
              <a:rPr lang="ru-RU" sz="2400" b="1" i="1" dirty="0" smtClean="0">
                <a:solidFill>
                  <a:srgbClr val="002060"/>
                </a:solidFill>
              </a:rPr>
              <a:t>Что стоит между окном и дверью?</a:t>
            </a:r>
            <a:br>
              <a:rPr lang="ru-RU" sz="2400" b="1" i="1" dirty="0" smtClean="0">
                <a:solidFill>
                  <a:srgbClr val="002060"/>
                </a:solidFill>
              </a:rPr>
            </a:br>
            <a:r>
              <a:rPr lang="ru-RU" sz="2400" b="1" i="1" dirty="0" smtClean="0">
                <a:solidFill>
                  <a:srgbClr val="002060"/>
                </a:solidFill>
              </a:rPr>
              <a:t>Кто говорит на всех языках?</a:t>
            </a:r>
            <a:br>
              <a:rPr lang="ru-RU" sz="2400" b="1" i="1" dirty="0" smtClean="0">
                <a:solidFill>
                  <a:srgbClr val="002060"/>
                </a:solidFill>
              </a:rPr>
            </a:br>
            <a:r>
              <a:rPr lang="ru-RU" sz="2400" b="1" i="1" dirty="0" smtClean="0">
                <a:solidFill>
                  <a:srgbClr val="002060"/>
                </a:solidFill>
              </a:rPr>
              <a:t>Каким станет серый камень, если его опустить в Красное море?</a:t>
            </a:r>
            <a:br>
              <a:rPr lang="ru-RU" sz="2400" b="1" i="1" dirty="0" smtClean="0">
                <a:solidFill>
                  <a:srgbClr val="002060"/>
                </a:solidFill>
              </a:rPr>
            </a:br>
            <a:r>
              <a:rPr lang="ru-RU" sz="2400" b="1" i="1" dirty="0" smtClean="0">
                <a:solidFill>
                  <a:srgbClr val="002060"/>
                </a:solidFill>
              </a:rPr>
              <a:t>Что делает охотник, сидящий на пеньке, если на полях его шляпы сидит воробей?</a:t>
            </a:r>
            <a:br>
              <a:rPr lang="ru-RU" sz="2400" b="1" i="1" dirty="0" smtClean="0">
                <a:solidFill>
                  <a:srgbClr val="002060"/>
                </a:solidFill>
              </a:rPr>
            </a:br>
            <a:endParaRPr lang="ru-RU" sz="2400"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Надежда\Мои документы\фоны для презентаций\Рисунок27.jpg"/>
          <p:cNvPicPr>
            <a:picLocks noChangeAspect="1" noChangeArrowheads="1"/>
          </p:cNvPicPr>
          <p:nvPr/>
        </p:nvPicPr>
        <p:blipFill>
          <a:blip r:embed="rId2"/>
          <a:srcRect/>
          <a:stretch>
            <a:fillRect/>
          </a:stretch>
        </p:blipFill>
        <p:spPr bwMode="auto">
          <a:xfrm>
            <a:off x="0" y="-123093"/>
            <a:ext cx="9144000" cy="6981093"/>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r>
              <a:rPr lang="ru-RU" sz="3200" b="1" i="1" dirty="0" smtClean="0">
                <a:solidFill>
                  <a:srgbClr val="FF0000"/>
                </a:solidFill>
              </a:rPr>
              <a:t>Беспроигрышная шуточная лотерея</a:t>
            </a:r>
            <a:br>
              <a:rPr lang="ru-RU" sz="3200" b="1" i="1" dirty="0" smtClean="0">
                <a:solidFill>
                  <a:srgbClr val="FF0000"/>
                </a:solidFill>
              </a:rPr>
            </a:br>
            <a:r>
              <a:rPr lang="ru-RU" sz="2400" b="1" i="1" dirty="0" smtClean="0">
                <a:solidFill>
                  <a:srgbClr val="C00000"/>
                </a:solidFill>
              </a:rPr>
              <a:t>Мальчики и девочки,</a:t>
            </a:r>
            <a:br>
              <a:rPr lang="ru-RU" sz="2400" b="1" i="1" dirty="0" smtClean="0">
                <a:solidFill>
                  <a:srgbClr val="C00000"/>
                </a:solidFill>
              </a:rPr>
            </a:br>
            <a:r>
              <a:rPr lang="ru-RU" sz="2400" b="1" i="1" smtClean="0">
                <a:solidFill>
                  <a:srgbClr val="C00000"/>
                </a:solidFill>
              </a:rPr>
              <a:t>В лотерею </a:t>
            </a:r>
            <a:r>
              <a:rPr lang="ru-RU" sz="2400" b="1" i="1" dirty="0" smtClean="0">
                <a:solidFill>
                  <a:srgbClr val="C00000"/>
                </a:solidFill>
              </a:rPr>
              <a:t>с шуткою </a:t>
            </a:r>
            <a:br>
              <a:rPr lang="ru-RU" sz="2400" b="1" i="1" dirty="0" smtClean="0">
                <a:solidFill>
                  <a:srgbClr val="C00000"/>
                </a:solidFill>
              </a:rPr>
            </a:br>
            <a:r>
              <a:rPr lang="ru-RU" sz="2400" b="1" i="1" dirty="0" smtClean="0">
                <a:solidFill>
                  <a:srgbClr val="C00000"/>
                </a:solidFill>
              </a:rPr>
              <a:t>Сыграть вы не хотите ли?</a:t>
            </a:r>
            <a:br>
              <a:rPr lang="ru-RU" sz="2400" b="1" i="1" dirty="0" smtClean="0">
                <a:solidFill>
                  <a:srgbClr val="C00000"/>
                </a:solidFill>
              </a:rPr>
            </a:br>
            <a:r>
              <a:rPr lang="ru-RU" sz="2400" b="1" i="1" dirty="0" smtClean="0">
                <a:solidFill>
                  <a:srgbClr val="C00000"/>
                </a:solidFill>
              </a:rPr>
              <a:t>Лотерея эта всех развеселит</a:t>
            </a:r>
            <a:br>
              <a:rPr lang="ru-RU" sz="2400" b="1" i="1" dirty="0" smtClean="0">
                <a:solidFill>
                  <a:srgbClr val="C00000"/>
                </a:solidFill>
              </a:rPr>
            </a:br>
            <a:r>
              <a:rPr lang="ru-RU" sz="2400" b="1" i="1" dirty="0" smtClean="0">
                <a:solidFill>
                  <a:srgbClr val="C00000"/>
                </a:solidFill>
              </a:rPr>
              <a:t>И призами разными </a:t>
            </a:r>
            <a:br>
              <a:rPr lang="ru-RU" sz="2400" b="1" i="1" dirty="0" smtClean="0">
                <a:solidFill>
                  <a:srgbClr val="C00000"/>
                </a:solidFill>
              </a:rPr>
            </a:br>
            <a:r>
              <a:rPr lang="ru-RU" sz="2400" b="1" i="1" dirty="0" smtClean="0">
                <a:solidFill>
                  <a:srgbClr val="C00000"/>
                </a:solidFill>
              </a:rPr>
              <a:t>Приятно удивит!</a:t>
            </a:r>
            <a:r>
              <a:rPr lang="ru-RU" sz="4800" b="1" i="1" dirty="0" smtClean="0">
                <a:solidFill>
                  <a:srgbClr val="C00000"/>
                </a:solidFill>
              </a:rPr>
              <a:t/>
            </a:r>
            <a:br>
              <a:rPr lang="ru-RU" sz="4800" b="1" i="1" dirty="0" smtClean="0">
                <a:solidFill>
                  <a:srgbClr val="C00000"/>
                </a:solidFill>
              </a:rPr>
            </a:br>
            <a:endParaRPr lang="ru-RU" sz="48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strVal val="#ppt_w*0.70"/>
                                          </p:val>
                                        </p:tav>
                                        <p:tav tm="100000">
                                          <p:val>
                                            <p:strVal val="#ppt_w"/>
                                          </p:val>
                                        </p:tav>
                                      </p:tavLst>
                                    </p:anim>
                                    <p:anim calcmode="lin" valueType="num">
                                      <p:cBhvr>
                                        <p:cTn id="8" dur="1000" fill="hold"/>
                                        <p:tgtEl>
                                          <p:spTgt spid="35842"/>
                                        </p:tgtEl>
                                        <p:attrNameLst>
                                          <p:attrName>ppt_h</p:attrName>
                                        </p:attrNameLst>
                                      </p:cBhvr>
                                      <p:tavLst>
                                        <p:tav tm="0">
                                          <p:val>
                                            <p:strVal val="#ppt_h"/>
                                          </p:val>
                                        </p:tav>
                                        <p:tav tm="100000">
                                          <p:val>
                                            <p:strVal val="#ppt_h"/>
                                          </p:val>
                                        </p:tav>
                                      </p:tavLst>
                                    </p:anim>
                                    <p:animEffect transition="in" filter="fade">
                                      <p:cBhvr>
                                        <p:cTn id="9" dur="10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Надежда\Мои документы\фоны для презентаций\Рисунок33.jpg"/>
          <p:cNvPicPr>
            <a:picLocks noChangeAspect="1" noChangeArrowheads="1"/>
          </p:cNvPicPr>
          <p:nvPr/>
        </p:nvPicPr>
        <p:blipFill>
          <a:blip r:embed="rId2"/>
          <a:srcRect/>
          <a:stretch>
            <a:fillRect/>
          </a:stretch>
        </p:blipFill>
        <p:spPr bwMode="auto">
          <a:xfrm>
            <a:off x="0" y="-9525"/>
            <a:ext cx="9144000" cy="6877051"/>
          </a:xfrm>
          <a:prstGeom prst="rect">
            <a:avLst/>
          </a:prstGeom>
          <a:noFill/>
        </p:spPr>
      </p:pic>
      <p:sp>
        <p:nvSpPr>
          <p:cNvPr id="2" name="Заголовок 1"/>
          <p:cNvSpPr>
            <a:spLocks noGrp="1"/>
          </p:cNvSpPr>
          <p:nvPr>
            <p:ph type="title"/>
          </p:nvPr>
        </p:nvSpPr>
        <p:spPr>
          <a:xfrm>
            <a:off x="457200" y="274638"/>
            <a:ext cx="8229600" cy="6226196"/>
          </a:xfrm>
        </p:spPr>
        <p:txBody>
          <a:bodyPr>
            <a:normAutofit/>
          </a:bodyPr>
          <a:lstStyle/>
          <a:p>
            <a:r>
              <a:rPr lang="ru-RU" sz="3600" b="1" dirty="0" smtClean="0">
                <a:solidFill>
                  <a:srgbClr val="C00000"/>
                </a:solidFill>
              </a:rPr>
              <a:t>В мире живете вы, горя не зная,</a:t>
            </a:r>
            <a:br>
              <a:rPr lang="ru-RU" sz="3600" b="1" dirty="0" smtClean="0">
                <a:solidFill>
                  <a:srgbClr val="C00000"/>
                </a:solidFill>
              </a:rPr>
            </a:br>
            <a:r>
              <a:rPr lang="ru-RU" sz="3600" b="1" dirty="0" smtClean="0">
                <a:solidFill>
                  <a:srgbClr val="C00000"/>
                </a:solidFill>
              </a:rPr>
              <a:t>Пусть все завидуют, глядя на вас.</a:t>
            </a:r>
            <a:br>
              <a:rPr lang="ru-RU" sz="3600" b="1" dirty="0" smtClean="0">
                <a:solidFill>
                  <a:srgbClr val="C00000"/>
                </a:solidFill>
              </a:rPr>
            </a:br>
            <a:r>
              <a:rPr lang="ru-RU" sz="3600" b="1" dirty="0" smtClean="0">
                <a:solidFill>
                  <a:srgbClr val="C00000"/>
                </a:solidFill>
              </a:rPr>
              <a:t>Будьте веселыми, будьте вы… счастливы!</a:t>
            </a:r>
            <a:br>
              <a:rPr lang="ru-RU" sz="3600" b="1" dirty="0" smtClean="0">
                <a:solidFill>
                  <a:srgbClr val="C00000"/>
                </a:solidFill>
              </a:rPr>
            </a:br>
            <a:r>
              <a:rPr lang="ru-RU" sz="3600" b="1" dirty="0" smtClean="0">
                <a:solidFill>
                  <a:srgbClr val="C00000"/>
                </a:solidFill>
              </a:rPr>
              <a:t>Тысячу, тысячу, тысячу раз!</a:t>
            </a:r>
            <a:br>
              <a:rPr lang="ru-RU" sz="3600" b="1" dirty="0" smtClean="0">
                <a:solidFill>
                  <a:srgbClr val="C00000"/>
                </a:solidFill>
              </a:rPr>
            </a:br>
            <a:r>
              <a:rPr lang="ru-RU" sz="3600" b="1" dirty="0" smtClean="0">
                <a:solidFill>
                  <a:srgbClr val="C00000"/>
                </a:solidFill>
              </a:rPr>
              <a:t/>
            </a:r>
            <a:br>
              <a:rPr lang="ru-RU" sz="3600" b="1" dirty="0" smtClean="0">
                <a:solidFill>
                  <a:srgbClr val="C00000"/>
                </a:solidFill>
              </a:rPr>
            </a:br>
            <a:r>
              <a:rPr lang="ru-RU" sz="3600" b="1" dirty="0" smtClean="0">
                <a:solidFill>
                  <a:srgbClr val="C00000"/>
                </a:solidFill>
              </a:rPr>
              <a:t>Ищите улыбку, цените улыбку,</a:t>
            </a:r>
            <a:br>
              <a:rPr lang="ru-RU" sz="3600" b="1" dirty="0" smtClean="0">
                <a:solidFill>
                  <a:srgbClr val="C00000"/>
                </a:solidFill>
              </a:rPr>
            </a:br>
            <a:r>
              <a:rPr lang="ru-RU" sz="3600" b="1" dirty="0" smtClean="0">
                <a:solidFill>
                  <a:srgbClr val="C00000"/>
                </a:solidFill>
              </a:rPr>
              <a:t>Дарите улыбку друзьям.</a:t>
            </a:r>
            <a:br>
              <a:rPr lang="ru-RU" sz="3600" b="1" dirty="0" smtClean="0">
                <a:solidFill>
                  <a:srgbClr val="C00000"/>
                </a:solidFill>
              </a:rPr>
            </a:br>
            <a:r>
              <a:rPr lang="ru-RU" sz="3600" b="1" dirty="0" smtClean="0">
                <a:solidFill>
                  <a:srgbClr val="C00000"/>
                </a:solidFill>
              </a:rPr>
              <a:t>Любите улыбку, храните улыбку -</a:t>
            </a:r>
            <a:br>
              <a:rPr lang="ru-RU" sz="3600" b="1" dirty="0" smtClean="0">
                <a:solidFill>
                  <a:srgbClr val="C00000"/>
                </a:solidFill>
              </a:rPr>
            </a:br>
            <a:r>
              <a:rPr lang="ru-RU" sz="3600" b="1" dirty="0" smtClean="0">
                <a:solidFill>
                  <a:srgbClr val="C00000"/>
                </a:solidFill>
              </a:rPr>
              <a:t>Нам жить без улыбки нельзя! </a:t>
            </a:r>
            <a:br>
              <a:rPr lang="ru-RU" sz="3600" b="1" dirty="0" smtClean="0">
                <a:solidFill>
                  <a:srgbClr val="C00000"/>
                </a:solidFill>
              </a:rPr>
            </a:br>
            <a:endParaRPr lang="ru-RU" sz="3600" b="1" dirty="0">
              <a:solidFill>
                <a:srgbClr val="C00000"/>
              </a:solidFill>
            </a:endParaRPr>
          </a:p>
        </p:txBody>
      </p:sp>
      <p:pic>
        <p:nvPicPr>
          <p:cNvPr id="6146" name="Picture 2" descr="C:\Documents and Settings\Надежда\Мои документы\Смешарики\2445040-0ab276c1dabedfb4.gif"/>
          <p:cNvPicPr>
            <a:picLocks noChangeAspect="1" noChangeArrowheads="1" noCrop="1"/>
          </p:cNvPicPr>
          <p:nvPr/>
        </p:nvPicPr>
        <p:blipFill>
          <a:blip r:embed="rId3"/>
          <a:srcRect/>
          <a:stretch>
            <a:fillRect/>
          </a:stretch>
        </p:blipFill>
        <p:spPr bwMode="auto">
          <a:xfrm>
            <a:off x="7500958" y="2428868"/>
            <a:ext cx="1500198" cy="1385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lstStyle/>
          <a:p>
            <a:endParaRPr lang="ru-RU" dirty="0"/>
          </a:p>
        </p:txBody>
      </p:sp>
      <p:pic>
        <p:nvPicPr>
          <p:cNvPr id="32770" name="Picture 2" descr="C:\Documents and Settings\Надежда\Рабочий стол\Фон для презентации. 100 штук\Фон для презентации. 100 штук\My_new_fons_next 100\74а.jpg"/>
          <p:cNvPicPr>
            <a:picLocks noChangeAspect="1" noChangeArrowheads="1"/>
          </p:cNvPicPr>
          <p:nvPr/>
        </p:nvPicPr>
        <p:blipFill>
          <a:blip r:embed="rId2"/>
          <a:srcRect/>
          <a:stretch>
            <a:fillRect/>
          </a:stretch>
        </p:blipFill>
        <p:spPr bwMode="auto">
          <a:xfrm>
            <a:off x="0" y="19614"/>
            <a:ext cx="9143999" cy="6818771"/>
          </a:xfrm>
          <a:prstGeom prst="rect">
            <a:avLst/>
          </a:prstGeom>
          <a:noFill/>
        </p:spPr>
      </p:pic>
      <p:sp>
        <p:nvSpPr>
          <p:cNvPr id="4" name="Прямоугольник 3"/>
          <p:cNvSpPr/>
          <p:nvPr/>
        </p:nvSpPr>
        <p:spPr>
          <a:xfrm>
            <a:off x="2286000" y="3286124"/>
            <a:ext cx="6143652" cy="2246769"/>
          </a:xfrm>
          <a:prstGeom prst="rect">
            <a:avLst/>
          </a:prstGeom>
        </p:spPr>
        <p:txBody>
          <a:bodyPr wrap="square">
            <a:spAutoFit/>
          </a:bodyPr>
          <a:lstStyle/>
          <a:p>
            <a:r>
              <a:rPr lang="ru-RU" sz="2800" b="1" dirty="0" smtClean="0">
                <a:solidFill>
                  <a:srgbClr val="C00000"/>
                </a:solidFill>
              </a:rPr>
              <a:t>Шутили, играли и нас согревали</a:t>
            </a:r>
            <a:br>
              <a:rPr lang="ru-RU" sz="2800" b="1" dirty="0" smtClean="0">
                <a:solidFill>
                  <a:srgbClr val="C00000"/>
                </a:solidFill>
              </a:rPr>
            </a:br>
            <a:r>
              <a:rPr lang="ru-RU" sz="2800" b="1" dirty="0" smtClean="0">
                <a:solidFill>
                  <a:srgbClr val="C00000"/>
                </a:solidFill>
              </a:rPr>
              <a:t>Улыбки и блеск ваших глаз,</a:t>
            </a:r>
            <a:br>
              <a:rPr lang="ru-RU" sz="2800" b="1" dirty="0" smtClean="0">
                <a:solidFill>
                  <a:srgbClr val="C00000"/>
                </a:solidFill>
              </a:rPr>
            </a:br>
            <a:r>
              <a:rPr lang="ru-RU" sz="2800" b="1" dirty="0" smtClean="0">
                <a:solidFill>
                  <a:srgbClr val="C00000"/>
                </a:solidFill>
              </a:rPr>
              <a:t>Запомните этот веселый День смеха, </a:t>
            </a:r>
            <a:br>
              <a:rPr lang="ru-RU" sz="2800" b="1" dirty="0" smtClean="0">
                <a:solidFill>
                  <a:srgbClr val="C00000"/>
                </a:solidFill>
              </a:rPr>
            </a:br>
            <a:r>
              <a:rPr lang="ru-RU" sz="2800" b="1" dirty="0" smtClean="0">
                <a:solidFill>
                  <a:srgbClr val="C00000"/>
                </a:solidFill>
              </a:rPr>
              <a:t>И мы не забудем о вас. </a:t>
            </a:r>
            <a:br>
              <a:rPr lang="ru-RU" sz="2800" b="1" dirty="0" smtClean="0">
                <a:solidFill>
                  <a:srgbClr val="C00000"/>
                </a:solidFill>
              </a:rPr>
            </a:br>
            <a:endParaRPr lang="ru-RU" sz="2800" b="1" dirty="0">
              <a:solidFill>
                <a:srgbClr val="C00000"/>
              </a:solidFill>
            </a:endParaRPr>
          </a:p>
        </p:txBody>
      </p:sp>
      <p:pic>
        <p:nvPicPr>
          <p:cNvPr id="5" name="Picture 5" descr="18m5"/>
          <p:cNvPicPr>
            <a:picLocks noChangeAspect="1" noChangeArrowheads="1" noCrop="1"/>
          </p:cNvPicPr>
          <p:nvPr/>
        </p:nvPicPr>
        <p:blipFill>
          <a:blip r:embed="rId3"/>
          <a:srcRect/>
          <a:stretch>
            <a:fillRect/>
          </a:stretch>
        </p:blipFill>
        <p:spPr>
          <a:xfrm>
            <a:off x="214282" y="357166"/>
            <a:ext cx="2638425" cy="2565400"/>
          </a:xfrm>
          <a:prstGeom prst="rect">
            <a:avLst/>
          </a:prstGeom>
          <a:noFill/>
        </p:spPr>
      </p:pic>
      <p:sp>
        <p:nvSpPr>
          <p:cNvPr id="6" name="Прямоугольник 5"/>
          <p:cNvSpPr/>
          <p:nvPr/>
        </p:nvSpPr>
        <p:spPr>
          <a:xfrm>
            <a:off x="2643174" y="4500570"/>
            <a:ext cx="3000396" cy="1200329"/>
          </a:xfrm>
          <a:prstGeom prst="rect">
            <a:avLst/>
          </a:prstGeom>
        </p:spPr>
        <p:txBody>
          <a:bodyPr wrap="square">
            <a:spAutoFit/>
          </a:bodyPr>
          <a:lstStyle/>
          <a:p>
            <a:pPr algn="ctr">
              <a:defRPr/>
            </a:pPr>
            <a:endParaRPr lang="ru-RU" b="1" dirty="0" smtClean="0">
              <a:ln/>
              <a:solidFill>
                <a:srgbClr val="00B050"/>
              </a:solidFill>
              <a:latin typeface="Arial" charset="0"/>
            </a:endParaRPr>
          </a:p>
          <a:p>
            <a:pPr algn="ctr">
              <a:defRPr/>
            </a:pPr>
            <a:endParaRPr lang="ru-RU" b="1" dirty="0" smtClean="0">
              <a:ln/>
              <a:solidFill>
                <a:srgbClr val="00B050"/>
              </a:solidFill>
              <a:latin typeface="Arial" charset="0"/>
            </a:endParaRPr>
          </a:p>
          <a:p>
            <a:pPr algn="ctr">
              <a:defRPr/>
            </a:pPr>
            <a:endParaRPr lang="ru-RU" b="1" dirty="0" smtClean="0">
              <a:ln/>
              <a:solidFill>
                <a:srgbClr val="00B050"/>
              </a:solidFill>
              <a:latin typeface="Arial" charset="0"/>
            </a:endParaRPr>
          </a:p>
          <a:p>
            <a:pPr algn="ctr">
              <a:defRPr/>
            </a:pPr>
            <a:r>
              <a:rPr lang="ru-RU" b="1" dirty="0" smtClean="0">
                <a:ln/>
                <a:solidFill>
                  <a:srgbClr val="00B050"/>
                </a:solidFill>
                <a:latin typeface="Arial" charset="0"/>
              </a:rPr>
              <a:t>ЖЕЛАЮ УСПЕХА!!!</a:t>
            </a:r>
            <a:endParaRPr lang="ru-RU" b="1" dirty="0">
              <a:ln/>
              <a:solidFill>
                <a:srgbClr val="00B050"/>
              </a:solidFill>
              <a:latin typeface="Arial" charset="0"/>
            </a:endParaRPr>
          </a:p>
        </p:txBody>
      </p:sp>
      <p:pic>
        <p:nvPicPr>
          <p:cNvPr id="8" name="Picture 4" descr="C:\Documents and Settings\Надежда\Мои документы\Картинки обо всём\misc_vetton_ru_1073.jpg"/>
          <p:cNvPicPr>
            <a:picLocks noChangeAspect="1" noChangeArrowheads="1"/>
          </p:cNvPicPr>
          <p:nvPr/>
        </p:nvPicPr>
        <p:blipFill>
          <a:blip r:embed="rId4"/>
          <a:srcRect l="52923" t="1538" r="6462"/>
          <a:stretch>
            <a:fillRect/>
          </a:stretch>
        </p:blipFill>
        <p:spPr bwMode="auto">
          <a:xfrm>
            <a:off x="6572264" y="214290"/>
            <a:ext cx="2357454" cy="3214710"/>
          </a:xfrm>
          <a:prstGeom prst="rect">
            <a:avLst/>
          </a:prstGeom>
          <a:noFill/>
        </p:spPr>
      </p:pic>
      <p:pic>
        <p:nvPicPr>
          <p:cNvPr id="7170" name="Picture 2" descr="C:\Documents and Settings\Надежда\Мои документы\Смешарики\2445040-0ab276c1dabedfb4.gif"/>
          <p:cNvPicPr>
            <a:picLocks noChangeAspect="1" noChangeArrowheads="1" noCrop="1"/>
          </p:cNvPicPr>
          <p:nvPr/>
        </p:nvPicPr>
        <p:blipFill>
          <a:blip r:embed="rId5"/>
          <a:srcRect/>
          <a:stretch>
            <a:fillRect/>
          </a:stretch>
        </p:blipFill>
        <p:spPr bwMode="auto">
          <a:xfrm>
            <a:off x="3214678" y="500042"/>
            <a:ext cx="2914650" cy="2314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8858312" cy="6440510"/>
          </a:xfrm>
        </p:spPr>
        <p:txBody>
          <a:bodyPr/>
          <a:lstStyle/>
          <a:p>
            <a:endParaRPr lang="ru-RU" dirty="0"/>
          </a:p>
        </p:txBody>
      </p:sp>
      <p:pic>
        <p:nvPicPr>
          <p:cNvPr id="8194" name="Picture 2" descr="C:\Documents and Settings\Надежда\Мои документы\Смешарики\2493071-667cc77c692c3d1a.gif"/>
          <p:cNvPicPr>
            <a:picLocks noChangeAspect="1" noChangeArrowheads="1"/>
          </p:cNvPicPr>
          <p:nvPr/>
        </p:nvPicPr>
        <p:blipFill>
          <a:blip r:embed="rId2"/>
          <a:srcRect/>
          <a:stretch>
            <a:fillRect/>
          </a:stretch>
        </p:blipFill>
        <p:spPr bwMode="auto">
          <a:xfrm>
            <a:off x="2500298" y="1843088"/>
            <a:ext cx="4143404" cy="3171825"/>
          </a:xfrm>
          <a:prstGeom prst="rect">
            <a:avLst/>
          </a:prstGeom>
          <a:noFill/>
        </p:spPr>
      </p:pic>
      <p:pic>
        <p:nvPicPr>
          <p:cNvPr id="5" name="Picture 3" descr="C:\Documents and Settings\Надежда\Мои документы\Смешарики\thumbnail3.jpg"/>
          <p:cNvPicPr>
            <a:picLocks noChangeAspect="1" noChangeArrowheads="1"/>
          </p:cNvPicPr>
          <p:nvPr/>
        </p:nvPicPr>
        <p:blipFill>
          <a:blip r:embed="rId3"/>
          <a:srcRect/>
          <a:stretch>
            <a:fillRect/>
          </a:stretch>
        </p:blipFill>
        <p:spPr bwMode="auto">
          <a:xfrm>
            <a:off x="571472" y="214290"/>
            <a:ext cx="2514600" cy="2514600"/>
          </a:xfrm>
          <a:prstGeom prst="rect">
            <a:avLst/>
          </a:prstGeom>
          <a:noFill/>
        </p:spPr>
      </p:pic>
      <p:pic>
        <p:nvPicPr>
          <p:cNvPr id="8195" name="Picture 3" descr="C:\Documents and Settings\Надежда\Мои документы\Смешарики\thumbnail43.jpg"/>
          <p:cNvPicPr>
            <a:picLocks noChangeAspect="1" noChangeArrowheads="1"/>
          </p:cNvPicPr>
          <p:nvPr/>
        </p:nvPicPr>
        <p:blipFill>
          <a:blip r:embed="rId4"/>
          <a:srcRect/>
          <a:stretch>
            <a:fillRect/>
          </a:stretch>
        </p:blipFill>
        <p:spPr bwMode="auto">
          <a:xfrm>
            <a:off x="6786578" y="3071810"/>
            <a:ext cx="1928826" cy="3286148"/>
          </a:xfrm>
          <a:prstGeom prst="rect">
            <a:avLst/>
          </a:prstGeom>
          <a:noFill/>
        </p:spPr>
      </p:pic>
      <p:pic>
        <p:nvPicPr>
          <p:cNvPr id="6" name="Picture 2" descr="C:\Documents and Settings\Надежда\Мои документы\Смешарики\2427324-2148d6871f52a1f2.gif"/>
          <p:cNvPicPr>
            <a:picLocks noChangeAspect="1" noChangeArrowheads="1" noCrop="1"/>
          </p:cNvPicPr>
          <p:nvPr/>
        </p:nvPicPr>
        <p:blipFill>
          <a:blip r:embed="rId5"/>
          <a:srcRect/>
          <a:stretch>
            <a:fillRect/>
          </a:stretch>
        </p:blipFill>
        <p:spPr bwMode="auto">
          <a:xfrm>
            <a:off x="6715140" y="500042"/>
            <a:ext cx="1738317" cy="1785950"/>
          </a:xfrm>
          <a:prstGeom prst="rect">
            <a:avLst/>
          </a:prstGeom>
          <a:noFill/>
        </p:spPr>
      </p:pic>
      <p:pic>
        <p:nvPicPr>
          <p:cNvPr id="7" name="Picture 2" descr="C:\Documents and Settings\Надежда\Мои документы\Смешарики\2427324-2148d6871f52a1f2.gif"/>
          <p:cNvPicPr>
            <a:picLocks noChangeAspect="1" noChangeArrowheads="1" noCrop="1"/>
          </p:cNvPicPr>
          <p:nvPr/>
        </p:nvPicPr>
        <p:blipFill>
          <a:blip r:embed="rId5"/>
          <a:srcRect/>
          <a:stretch>
            <a:fillRect/>
          </a:stretch>
        </p:blipFill>
        <p:spPr bwMode="auto">
          <a:xfrm>
            <a:off x="500034" y="4500570"/>
            <a:ext cx="1738317" cy="17859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Надежда\Рабочий стол\Надежде\9d8d679886.gif"/>
          <p:cNvPicPr>
            <a:picLocks noChangeAspect="1" noChangeArrowheads="1" noCrop="1"/>
          </p:cNvPicPr>
          <p:nvPr/>
        </p:nvPicPr>
        <p:blipFill>
          <a:blip r:embed="rId2"/>
          <a:srcRect/>
          <a:stretch>
            <a:fillRect/>
          </a:stretch>
        </p:blipFill>
        <p:spPr bwMode="auto">
          <a:xfrm>
            <a:off x="6929454" y="3143248"/>
            <a:ext cx="1657350" cy="2266950"/>
          </a:xfrm>
          <a:prstGeom prst="rect">
            <a:avLst/>
          </a:prstGeom>
          <a:noFill/>
        </p:spPr>
      </p:pic>
      <p:sp>
        <p:nvSpPr>
          <p:cNvPr id="4" name="Прямоугольник 3"/>
          <p:cNvSpPr/>
          <p:nvPr/>
        </p:nvSpPr>
        <p:spPr>
          <a:xfrm rot="19948441">
            <a:off x="1000101" y="2967335"/>
            <a:ext cx="5572164"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a:t>
            </a:r>
            <a:endParaRPr lang="ru-RU"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Надежда\Рабочий стол\Фон для презентации. 100 штук\Фон для презентации. 100 штук\My_new_fons_next 100\54a.jpg"/>
          <p:cNvPicPr>
            <a:picLocks noChangeAspect="1" noChangeArrowheads="1"/>
          </p:cNvPicPr>
          <p:nvPr/>
        </p:nvPicPr>
        <p:blipFill>
          <a:blip r:embed="rId2"/>
          <a:srcRect/>
          <a:stretch>
            <a:fillRect/>
          </a:stretch>
        </p:blipFill>
        <p:spPr bwMode="auto">
          <a:xfrm>
            <a:off x="0" y="31253"/>
            <a:ext cx="9144000" cy="6795493"/>
          </a:xfrm>
          <a:prstGeom prst="rect">
            <a:avLst/>
          </a:prstGeom>
          <a:noFill/>
        </p:spPr>
      </p:pic>
      <p:sp>
        <p:nvSpPr>
          <p:cNvPr id="2" name="Заголовок 1"/>
          <p:cNvSpPr>
            <a:spLocks noGrp="1"/>
          </p:cNvSpPr>
          <p:nvPr>
            <p:ph type="title"/>
          </p:nvPr>
        </p:nvSpPr>
        <p:spPr>
          <a:xfrm>
            <a:off x="457200" y="274638"/>
            <a:ext cx="8229600" cy="6297634"/>
          </a:xfrm>
        </p:spPr>
        <p:txBody>
          <a:bodyPr>
            <a:normAutofit fontScale="90000"/>
          </a:bodyPr>
          <a:lstStyle/>
          <a:p>
            <a:pPr algn="l"/>
            <a:r>
              <a:rPr lang="ru-RU" sz="3200" b="1" dirty="0" smtClean="0">
                <a:solidFill>
                  <a:schemeClr val="accent4"/>
                </a:solidFill>
              </a:rPr>
              <a:t>Пословицы и поговорки, афоризмы о смехе</a:t>
            </a:r>
            <a:r>
              <a:rPr lang="ru-RU" sz="2400" dirty="0" smtClean="0"/>
              <a:t/>
            </a:r>
            <a:br>
              <a:rPr lang="ru-RU" sz="2400" dirty="0" smtClean="0"/>
            </a:br>
            <a:r>
              <a:rPr lang="ru-RU" sz="3200" b="1" i="1" dirty="0" smtClean="0">
                <a:solidFill>
                  <a:srgbClr val="002060"/>
                </a:solidFill>
              </a:rPr>
              <a:t>Кто людей веселит, за того и свет стоит.</a:t>
            </a:r>
            <a:br>
              <a:rPr lang="ru-RU" sz="3200" b="1" i="1" dirty="0" smtClean="0">
                <a:solidFill>
                  <a:srgbClr val="002060"/>
                </a:solidFill>
              </a:rPr>
            </a:br>
            <a:r>
              <a:rPr lang="ru-RU" sz="3200" b="1" i="1" dirty="0" smtClean="0">
                <a:solidFill>
                  <a:srgbClr val="002060"/>
                </a:solidFill>
              </a:rPr>
              <a:t>Кто умеет веселиться, тот и горя не боится.</a:t>
            </a:r>
            <a:br>
              <a:rPr lang="ru-RU" sz="3200" b="1" i="1" dirty="0" smtClean="0">
                <a:solidFill>
                  <a:srgbClr val="002060"/>
                </a:solidFill>
              </a:rPr>
            </a:br>
            <a:r>
              <a:rPr lang="ru-RU" sz="3200" b="1" i="1" dirty="0" smtClean="0">
                <a:solidFill>
                  <a:srgbClr val="002060"/>
                </a:solidFill>
              </a:rPr>
              <a:t>Смех — великий лекарь.</a:t>
            </a:r>
            <a:br>
              <a:rPr lang="ru-RU" sz="3200" b="1" i="1" dirty="0" smtClean="0">
                <a:solidFill>
                  <a:srgbClr val="002060"/>
                </a:solidFill>
              </a:rPr>
            </a:br>
            <a:r>
              <a:rPr lang="ru-RU" sz="3200" b="1" i="1" dirty="0" smtClean="0">
                <a:solidFill>
                  <a:srgbClr val="002060"/>
                </a:solidFill>
              </a:rPr>
              <a:t>Поспешишь — людей насмешишь.</a:t>
            </a:r>
            <a:br>
              <a:rPr lang="ru-RU" sz="3200" b="1" i="1" dirty="0" smtClean="0">
                <a:solidFill>
                  <a:srgbClr val="002060"/>
                </a:solidFill>
              </a:rPr>
            </a:br>
            <a:r>
              <a:rPr lang="ru-RU" sz="3200" b="1" i="1" dirty="0" smtClean="0">
                <a:solidFill>
                  <a:srgbClr val="002060"/>
                </a:solidFill>
              </a:rPr>
              <a:t>Интересны все жанры, кроме скучного.</a:t>
            </a:r>
            <a:br>
              <a:rPr lang="ru-RU" sz="3200" b="1" i="1" dirty="0" smtClean="0">
                <a:solidFill>
                  <a:srgbClr val="002060"/>
                </a:solidFill>
              </a:rPr>
            </a:br>
            <a:r>
              <a:rPr lang="ru-RU" sz="3200" b="1" i="1" dirty="0" smtClean="0">
                <a:solidFill>
                  <a:srgbClr val="002060"/>
                </a:solidFill>
              </a:rPr>
              <a:t>Продолжать смеяться легче, чем окончить смех.</a:t>
            </a:r>
            <a:br>
              <a:rPr lang="ru-RU" sz="3200" b="1" i="1" dirty="0" smtClean="0">
                <a:solidFill>
                  <a:srgbClr val="002060"/>
                </a:solidFill>
              </a:rPr>
            </a:br>
            <a:r>
              <a:rPr lang="ru-RU" sz="3200" b="1" i="1" dirty="0" smtClean="0">
                <a:solidFill>
                  <a:srgbClr val="002060"/>
                </a:solidFill>
              </a:rPr>
              <a:t>Слезы вместе, смех пополам.</a:t>
            </a:r>
            <a:br>
              <a:rPr lang="ru-RU" sz="3200" b="1" i="1" dirty="0" smtClean="0">
                <a:solidFill>
                  <a:srgbClr val="002060"/>
                </a:solidFill>
              </a:rPr>
            </a:br>
            <a:r>
              <a:rPr lang="ru-RU" sz="3200" b="1" i="1" dirty="0" smtClean="0">
                <a:solidFill>
                  <a:srgbClr val="002060"/>
                </a:solidFill>
              </a:rPr>
              <a:t>Хочешь выглядеть умней, рядом умных</a:t>
            </a:r>
            <a:br>
              <a:rPr lang="ru-RU" sz="3200" b="1" i="1" dirty="0" smtClean="0">
                <a:solidFill>
                  <a:srgbClr val="002060"/>
                </a:solidFill>
              </a:rPr>
            </a:br>
            <a:r>
              <a:rPr lang="ru-RU" sz="3200" b="1" i="1" dirty="0" smtClean="0">
                <a:solidFill>
                  <a:srgbClr val="002060"/>
                </a:solidFill>
              </a:rPr>
              <a:t> не имей. </a:t>
            </a:r>
            <a:br>
              <a:rPr lang="ru-RU" sz="3200" b="1" i="1" dirty="0" smtClean="0">
                <a:solidFill>
                  <a:srgbClr val="002060"/>
                </a:solidFill>
              </a:rPr>
            </a:br>
            <a:endParaRPr lang="ru-RU" sz="3200" b="1" i="1" dirty="0">
              <a:solidFill>
                <a:srgbClr val="002060"/>
              </a:solidFill>
            </a:endParaRPr>
          </a:p>
        </p:txBody>
      </p:sp>
      <p:pic>
        <p:nvPicPr>
          <p:cNvPr id="4" name="Picture 2" descr="C:\Documents and Settings\Надежда\Мои документы\Картинки обо всём\misc_vetton_ru_1087.jpg"/>
          <p:cNvPicPr>
            <a:picLocks noChangeAspect="1" noChangeArrowheads="1"/>
          </p:cNvPicPr>
          <p:nvPr/>
        </p:nvPicPr>
        <p:blipFill>
          <a:blip r:embed="rId3"/>
          <a:srcRect l="29577" t="12324" r="29578" b="17254"/>
          <a:stretch>
            <a:fillRect/>
          </a:stretch>
        </p:blipFill>
        <p:spPr bwMode="auto">
          <a:xfrm>
            <a:off x="7286644" y="4000480"/>
            <a:ext cx="1857356" cy="2714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Надежда\Рабочий стол\Фон для презентации. 100 штук\Фон для презентации. 100 штук\My_new_fons_next 100\72a.jpg"/>
          <p:cNvPicPr>
            <a:picLocks noChangeAspect="1" noChangeArrowheads="1"/>
          </p:cNvPicPr>
          <p:nvPr/>
        </p:nvPicPr>
        <p:blipFill>
          <a:blip r:embed="rId2"/>
          <a:srcRect/>
          <a:stretch>
            <a:fillRect/>
          </a:stretch>
        </p:blipFill>
        <p:spPr bwMode="auto">
          <a:xfrm>
            <a:off x="-42997" y="1"/>
            <a:ext cx="9186997" cy="6858000"/>
          </a:xfrm>
          <a:prstGeom prst="rect">
            <a:avLst/>
          </a:prstGeom>
          <a:noFill/>
        </p:spPr>
      </p:pic>
      <p:sp>
        <p:nvSpPr>
          <p:cNvPr id="2" name="Заголовок 1"/>
          <p:cNvSpPr>
            <a:spLocks noGrp="1"/>
          </p:cNvSpPr>
          <p:nvPr>
            <p:ph type="title"/>
          </p:nvPr>
        </p:nvSpPr>
        <p:spPr>
          <a:xfrm>
            <a:off x="457200" y="274638"/>
            <a:ext cx="8229600" cy="6011882"/>
          </a:xfrm>
        </p:spPr>
        <p:txBody>
          <a:bodyPr>
            <a:normAutofit/>
          </a:bodyPr>
          <a:lstStyle/>
          <a:p>
            <a:endParaRPr lang="ru-RU" sz="2800" dirty="0"/>
          </a:p>
        </p:txBody>
      </p:sp>
      <p:sp>
        <p:nvSpPr>
          <p:cNvPr id="5" name="Прямоугольник 4"/>
          <p:cNvSpPr/>
          <p:nvPr/>
        </p:nvSpPr>
        <p:spPr>
          <a:xfrm>
            <a:off x="2361555" y="2285992"/>
            <a:ext cx="4084130" cy="2585323"/>
          </a:xfrm>
          <a:prstGeom prst="rect">
            <a:avLst/>
          </a:prstGeom>
          <a:noFill/>
        </p:spPr>
        <p:txBody>
          <a:bodyPr wrap="square" lIns="91440" tIns="45720" rIns="91440" bIns="45720">
            <a:spAutoFit/>
          </a:bodyPr>
          <a:lstStyle/>
          <a:p>
            <a:pPr algn="ctr"/>
            <a:endPar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Полминутки </a:t>
            </a:r>
          </a:p>
          <a:p>
            <a:pPr algn="ctr"/>
            <a:r>
              <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a:t>
            </a: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ля шутки</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 name="Picture 2" descr="C:\Documents and Settings\Надежда\Рабочий стол\Надежде\2438660-4247f1f79420544f.gif"/>
          <p:cNvPicPr>
            <a:picLocks noChangeAspect="1" noChangeArrowheads="1"/>
          </p:cNvPicPr>
          <p:nvPr/>
        </p:nvPicPr>
        <p:blipFill>
          <a:blip r:embed="rId3"/>
          <a:srcRect/>
          <a:stretch>
            <a:fillRect/>
          </a:stretch>
        </p:blipFill>
        <p:spPr bwMode="auto">
          <a:xfrm>
            <a:off x="6072198" y="142852"/>
            <a:ext cx="2857520" cy="2928958"/>
          </a:xfrm>
          <a:prstGeom prst="rect">
            <a:avLst/>
          </a:prstGeom>
          <a:noFill/>
        </p:spPr>
      </p:pic>
      <p:pic>
        <p:nvPicPr>
          <p:cNvPr id="6" name="Picture 3" descr="C:\Documents and Settings\Надежда\Мои документы\Картинки обо всём\misc_vetton_ru_1104.jpg"/>
          <p:cNvPicPr>
            <a:picLocks noChangeAspect="1" noChangeArrowheads="1"/>
          </p:cNvPicPr>
          <p:nvPr/>
        </p:nvPicPr>
        <p:blipFill>
          <a:blip r:embed="rId4"/>
          <a:srcRect l="15385" r="3846" b="8000"/>
          <a:stretch>
            <a:fillRect/>
          </a:stretch>
        </p:blipFill>
        <p:spPr bwMode="auto">
          <a:xfrm>
            <a:off x="0" y="0"/>
            <a:ext cx="3000396" cy="3286148"/>
          </a:xfrm>
          <a:prstGeom prst="rect">
            <a:avLst/>
          </a:prstGeom>
          <a:noFill/>
        </p:spPr>
      </p:pic>
      <p:pic>
        <p:nvPicPr>
          <p:cNvPr id="4" name="Picture 2" descr="C:\Documents and Settings\Надежда\Мои документы\Смешарики\1334679-bf7e042f54f82e59.gif"/>
          <p:cNvPicPr>
            <a:picLocks noChangeAspect="1" noChangeArrowheads="1" noCrop="1"/>
          </p:cNvPicPr>
          <p:nvPr/>
        </p:nvPicPr>
        <p:blipFill>
          <a:blip r:embed="rId5"/>
          <a:srcRect/>
          <a:stretch>
            <a:fillRect/>
          </a:stretch>
        </p:blipFill>
        <p:spPr bwMode="auto">
          <a:xfrm>
            <a:off x="6572264" y="3929066"/>
            <a:ext cx="1714512" cy="14763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5"/>
                                        </p:tgtEl>
                                        <p:attrNameLst>
                                          <p:attrName>style.fontStyle</p:attrName>
                                        </p:attrNameLst>
                                      </p:cBhvr>
                                      <p:to>
                                        <p:strVal val="normal"/>
                                      </p:to>
                                    </p:set>
                                    <p:set>
                                      <p:cBhvr override="childStyle">
                                        <p:cTn id="7" dur="indefinite"/>
                                        <p:tgtEl>
                                          <p:spTgt spid="5"/>
                                        </p:tgtEl>
                                        <p:attrNameLst>
                                          <p:attrName>style.fontWeight</p:attrName>
                                        </p:attrNameLst>
                                      </p:cBhvr>
                                      <p:to>
                                        <p:strVal val="bold"/>
                                      </p:to>
                                    </p:set>
                                    <p:set>
                                      <p:cBhvr override="childStyle">
                                        <p:cTn id="8" dur="indefinite"/>
                                        <p:tgtEl>
                                          <p:spTgt spid="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lstStyle/>
          <a:p>
            <a:endParaRPr lang="ru-RU" dirty="0"/>
          </a:p>
        </p:txBody>
      </p:sp>
      <p:pic>
        <p:nvPicPr>
          <p:cNvPr id="9218" name="Picture 2" descr="C:\Documents and Settings\Надежда\Мои документы\Смешарики\2509481-ee22f46b9f772772.jpg"/>
          <p:cNvPicPr>
            <a:picLocks noChangeAspect="1" noChangeArrowheads="1"/>
          </p:cNvPicPr>
          <p:nvPr/>
        </p:nvPicPr>
        <p:blipFill>
          <a:blip r:embed="rId2"/>
          <a:srcRect/>
          <a:stretch>
            <a:fillRect/>
          </a:stretch>
        </p:blipFill>
        <p:spPr bwMode="auto">
          <a:xfrm>
            <a:off x="785786" y="285728"/>
            <a:ext cx="7715304" cy="64294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Надежда\Рабочий стол\Фон для презентации. 100 штук\Фон для презентации. 100 штук\My_new_fons_next 100\74а.jpg"/>
          <p:cNvPicPr>
            <a:picLocks noChangeAspect="1" noChangeArrowheads="1"/>
          </p:cNvPicPr>
          <p:nvPr/>
        </p:nvPicPr>
        <p:blipFill>
          <a:blip r:embed="rId2"/>
          <a:srcRect/>
          <a:stretch>
            <a:fillRect/>
          </a:stretch>
        </p:blipFill>
        <p:spPr bwMode="auto">
          <a:xfrm>
            <a:off x="-1" y="3676"/>
            <a:ext cx="9191677" cy="6854323"/>
          </a:xfrm>
          <a:prstGeom prst="rect">
            <a:avLst/>
          </a:prstGeom>
          <a:noFill/>
        </p:spPr>
      </p:pic>
      <p:sp>
        <p:nvSpPr>
          <p:cNvPr id="2" name="Заголовок 1"/>
          <p:cNvSpPr>
            <a:spLocks noGrp="1"/>
          </p:cNvSpPr>
          <p:nvPr>
            <p:ph type="title"/>
          </p:nvPr>
        </p:nvSpPr>
        <p:spPr>
          <a:xfrm>
            <a:off x="457200" y="274638"/>
            <a:ext cx="8229600" cy="6226196"/>
          </a:xfrm>
        </p:spPr>
        <p:txBody>
          <a:bodyPr>
            <a:normAutofit fontScale="90000"/>
          </a:bodyPr>
          <a:lstStyle/>
          <a:p>
            <a:pPr algn="l"/>
            <a:r>
              <a:rPr lang="ru-RU" sz="3200" b="1" dirty="0" smtClean="0">
                <a:solidFill>
                  <a:srgbClr val="7030A0"/>
                </a:solidFill>
              </a:rPr>
              <a:t>Рубрика «Советы»</a:t>
            </a:r>
            <a:br>
              <a:rPr lang="ru-RU" sz="3200" b="1" dirty="0" smtClean="0">
                <a:solidFill>
                  <a:srgbClr val="7030A0"/>
                </a:solidFill>
              </a:rPr>
            </a:br>
            <a:r>
              <a:rPr lang="ru-RU" sz="2700" b="1" i="1" dirty="0" smtClean="0">
                <a:solidFill>
                  <a:srgbClr val="FF0000"/>
                </a:solidFill>
              </a:rPr>
              <a:t>Не стой где попало — попадет еще раз.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Уж лучше в кулаке синица: журавль может не вместиться. </a:t>
            </a:r>
            <a:br>
              <a:rPr lang="ru-RU" sz="2700" b="1" i="1" dirty="0" smtClean="0">
                <a:solidFill>
                  <a:srgbClr val="00B050"/>
                </a:solidFill>
              </a:rPr>
            </a:br>
            <a:r>
              <a:rPr lang="ru-RU" sz="2700" b="1" i="1" dirty="0" smtClean="0">
                <a:solidFill>
                  <a:srgbClr val="00B050"/>
                </a:solidFill>
              </a:rPr>
              <a:t> </a:t>
            </a:r>
            <a:r>
              <a:rPr lang="ru-RU" sz="2700" b="1" i="1" dirty="0" smtClean="0">
                <a:solidFill>
                  <a:schemeClr val="tx2">
                    <a:lumMod val="75000"/>
                  </a:schemeClr>
                </a:solidFill>
              </a:rPr>
              <a:t>Если товарищ молчит, то лучше его не перебивать.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  </a:t>
            </a:r>
            <a:r>
              <a:rPr lang="ru-RU" sz="2700" b="1" i="1" dirty="0" smtClean="0">
                <a:solidFill>
                  <a:srgbClr val="FF0000"/>
                </a:solidFill>
              </a:rPr>
              <a:t>Не верь светофору — верь идущему на тебя транспорту.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 Когда говоришь, что думаешь — думай, что говоришь! </a:t>
            </a:r>
            <a:br>
              <a:rPr lang="ru-RU" sz="2700" b="1" i="1" dirty="0" smtClean="0">
                <a:solidFill>
                  <a:srgbClr val="00B050"/>
                </a:solidFill>
              </a:rPr>
            </a:br>
            <a:r>
              <a:rPr lang="ru-RU" sz="2700" b="1" i="1" dirty="0" smtClean="0">
                <a:solidFill>
                  <a:schemeClr val="tx2">
                    <a:lumMod val="60000"/>
                    <a:lumOff val="40000"/>
                  </a:schemeClr>
                </a:solidFill>
              </a:rPr>
              <a:t>Не обижай слабого, если он сильнее тебя.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 </a:t>
            </a:r>
            <a:r>
              <a:rPr lang="ru-RU" sz="2700" b="1" i="1" dirty="0" smtClean="0">
                <a:solidFill>
                  <a:schemeClr val="tx2">
                    <a:lumMod val="75000"/>
                  </a:schemeClr>
                </a:solidFill>
              </a:rPr>
              <a:t>Помни, что сила воли не всегда равна квадрату челюсти. </a:t>
            </a:r>
            <a:br>
              <a:rPr lang="ru-RU" sz="2700" b="1" i="1" dirty="0" smtClean="0">
                <a:solidFill>
                  <a:schemeClr val="tx2">
                    <a:lumMod val="75000"/>
                  </a:schemeClr>
                </a:solidFill>
              </a:rPr>
            </a:br>
            <a:r>
              <a:rPr lang="ru-RU" sz="2700" b="1" i="1" dirty="0" smtClean="0">
                <a:solidFill>
                  <a:srgbClr val="00B050"/>
                </a:solidFill>
              </a:rPr>
              <a:t> </a:t>
            </a:r>
            <a:r>
              <a:rPr lang="ru-RU" sz="2700" b="1" i="1" dirty="0" smtClean="0">
                <a:solidFill>
                  <a:srgbClr val="C00000"/>
                </a:solidFill>
              </a:rPr>
              <a:t>Прежде чем что-то сказать, подумай, а потом промолчи.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 </a:t>
            </a:r>
            <a:r>
              <a:rPr lang="ru-RU" sz="2700" b="1" i="1" dirty="0" smtClean="0">
                <a:solidFill>
                  <a:schemeClr val="tx2">
                    <a:lumMod val="75000"/>
                  </a:schemeClr>
                </a:solidFill>
              </a:rPr>
              <a:t>Верь в удачу, иначе она не будет верить в тебя! </a:t>
            </a:r>
            <a:r>
              <a:rPr lang="ru-RU" sz="2700" b="1" i="1" dirty="0" smtClean="0">
                <a:solidFill>
                  <a:srgbClr val="00B050"/>
                </a:solidFill>
              </a:rPr>
              <a:t/>
            </a:r>
            <a:br>
              <a:rPr lang="ru-RU" sz="2700" b="1" i="1" dirty="0" smtClean="0">
                <a:solidFill>
                  <a:srgbClr val="00B050"/>
                </a:solidFill>
              </a:rPr>
            </a:br>
            <a:r>
              <a:rPr lang="ru-RU" sz="2700" b="1" i="1" dirty="0" smtClean="0">
                <a:solidFill>
                  <a:srgbClr val="00B050"/>
                </a:solidFill>
              </a:rPr>
              <a:t> Бери от жизни все, но оставляй на завтра! </a:t>
            </a:r>
            <a:br>
              <a:rPr lang="ru-RU" sz="2700" b="1" i="1" dirty="0" smtClean="0">
                <a:solidFill>
                  <a:srgbClr val="00B050"/>
                </a:solidFill>
              </a:rPr>
            </a:br>
            <a:r>
              <a:rPr lang="ru-RU" sz="2700" b="1" i="1" dirty="0" smtClean="0">
                <a:solidFill>
                  <a:srgbClr val="7030A0"/>
                </a:solidFill>
              </a:rPr>
              <a:t>Говори кратко, проси мало, уходи быстро. </a:t>
            </a:r>
            <a:endParaRPr lang="ru-RU" sz="2700" b="1" i="1" dirty="0">
              <a:solidFill>
                <a:srgbClr val="7030A0"/>
              </a:solidFill>
            </a:endParaRPr>
          </a:p>
        </p:txBody>
      </p:sp>
      <p:pic>
        <p:nvPicPr>
          <p:cNvPr id="4" name="Picture 5" descr="C:\Documents and Settings\Надежда\Мои документы\Картинки обо всём\misc_vetton_ru_985.jpg"/>
          <p:cNvPicPr>
            <a:picLocks noChangeAspect="1" noChangeArrowheads="1"/>
          </p:cNvPicPr>
          <p:nvPr/>
        </p:nvPicPr>
        <p:blipFill>
          <a:blip r:embed="rId3"/>
          <a:srcRect l="60759" t="5063" b="14447"/>
          <a:stretch>
            <a:fillRect/>
          </a:stretch>
        </p:blipFill>
        <p:spPr bwMode="auto">
          <a:xfrm>
            <a:off x="7146537" y="0"/>
            <a:ext cx="1997463" cy="21431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Надежда\Рабочий стол\Фон для презентации. 100 штук\Фон для презентации. 100 штук\My_new_fons_next 100\74а.jpg"/>
          <p:cNvPicPr>
            <a:picLocks noChangeAspect="1" noChangeArrowheads="1"/>
          </p:cNvPicPr>
          <p:nvPr/>
        </p:nvPicPr>
        <p:blipFill>
          <a:blip r:embed="rId2"/>
          <a:srcRect/>
          <a:stretch>
            <a:fillRect/>
          </a:stretch>
        </p:blipFill>
        <p:spPr bwMode="auto">
          <a:xfrm>
            <a:off x="-26304" y="0"/>
            <a:ext cx="9170304" cy="6838386"/>
          </a:xfrm>
          <a:prstGeom prst="rect">
            <a:avLst/>
          </a:prstGeom>
          <a:noFill/>
        </p:spPr>
      </p:pic>
      <p:sp>
        <p:nvSpPr>
          <p:cNvPr id="2" name="Заголовок 1"/>
          <p:cNvSpPr>
            <a:spLocks noGrp="1"/>
          </p:cNvSpPr>
          <p:nvPr>
            <p:ph type="title"/>
          </p:nvPr>
        </p:nvSpPr>
        <p:spPr>
          <a:xfrm>
            <a:off x="457200" y="274638"/>
            <a:ext cx="8543956" cy="6297634"/>
          </a:xfrm>
        </p:spPr>
        <p:txBody>
          <a:bodyPr>
            <a:normAutofit/>
          </a:bodyPr>
          <a:lstStyle/>
          <a:p>
            <a:pPr algn="l"/>
            <a:r>
              <a:rPr lang="ru-RU" sz="3200" b="1" dirty="0" smtClean="0">
                <a:solidFill>
                  <a:srgbClr val="C00000"/>
                </a:solidFill>
              </a:rPr>
              <a:t>Рубрика «Объявления»</a:t>
            </a:r>
            <a:r>
              <a:rPr lang="ru-RU" sz="1400" dirty="0" smtClean="0"/>
              <a:t/>
            </a:r>
            <a:br>
              <a:rPr lang="ru-RU" sz="1400" dirty="0" smtClean="0"/>
            </a:br>
            <a:r>
              <a:rPr lang="ru-RU" sz="2800" b="1" i="1" dirty="0" smtClean="0">
                <a:solidFill>
                  <a:srgbClr val="0070C0"/>
                </a:solidFill>
              </a:rPr>
              <a:t>Прогуляю вашу собаку, машину, </a:t>
            </a:r>
            <a:br>
              <a:rPr lang="ru-RU" sz="2800" b="1" i="1" dirty="0" smtClean="0">
                <a:solidFill>
                  <a:srgbClr val="0070C0"/>
                </a:solidFill>
              </a:rPr>
            </a:br>
            <a:r>
              <a:rPr lang="ru-RU" sz="2800" b="1" i="1" dirty="0" smtClean="0">
                <a:solidFill>
                  <a:srgbClr val="0070C0"/>
                </a:solidFill>
              </a:rPr>
              <a:t>квартиру, дачу. </a:t>
            </a:r>
            <a:br>
              <a:rPr lang="ru-RU" sz="2800" b="1" i="1" dirty="0" smtClean="0">
                <a:solidFill>
                  <a:srgbClr val="0070C0"/>
                </a:solidFill>
              </a:rPr>
            </a:br>
            <a:r>
              <a:rPr lang="ru-RU" sz="2800" b="1" i="1" dirty="0" smtClean="0">
                <a:solidFill>
                  <a:srgbClr val="0070C0"/>
                </a:solidFill>
              </a:rPr>
              <a:t>Спортклуб приглашает всех желающих. </a:t>
            </a:r>
            <a:br>
              <a:rPr lang="ru-RU" sz="2800" b="1" i="1" dirty="0" smtClean="0">
                <a:solidFill>
                  <a:srgbClr val="0070C0"/>
                </a:solidFill>
              </a:rPr>
            </a:br>
            <a:r>
              <a:rPr lang="ru-RU" sz="2800" b="1" i="1" dirty="0" smtClean="0">
                <a:solidFill>
                  <a:srgbClr val="0070C0"/>
                </a:solidFill>
              </a:rPr>
              <a:t>График посещения — год через три. </a:t>
            </a:r>
            <a:br>
              <a:rPr lang="ru-RU" sz="2800" b="1" i="1" dirty="0" smtClean="0">
                <a:solidFill>
                  <a:srgbClr val="0070C0"/>
                </a:solidFill>
              </a:rPr>
            </a:br>
            <a:r>
              <a:rPr lang="ru-RU" sz="2800" b="1" i="1" dirty="0" smtClean="0">
                <a:solidFill>
                  <a:srgbClr val="0070C0"/>
                </a:solidFill>
              </a:rPr>
              <a:t>Пропала собака. @ не предлагать! </a:t>
            </a:r>
            <a:br>
              <a:rPr lang="ru-RU" sz="2800" b="1" i="1" dirty="0" smtClean="0">
                <a:solidFill>
                  <a:srgbClr val="0070C0"/>
                </a:solidFill>
              </a:rPr>
            </a:br>
            <a:r>
              <a:rPr lang="ru-RU" sz="2800" b="1" i="1" dirty="0" smtClean="0">
                <a:solidFill>
                  <a:srgbClr val="0070C0"/>
                </a:solidFill>
              </a:rPr>
              <a:t>Объявление на двери: «Прежде чем войти, подумай: нужен ли ты здесь?» </a:t>
            </a:r>
            <a:br>
              <a:rPr lang="ru-RU" sz="2800" b="1" i="1" dirty="0" smtClean="0">
                <a:solidFill>
                  <a:srgbClr val="0070C0"/>
                </a:solidFill>
              </a:rPr>
            </a:br>
            <a:r>
              <a:rPr lang="ru-RU" sz="2800" b="1" i="1" dirty="0" smtClean="0">
                <a:solidFill>
                  <a:srgbClr val="0070C0"/>
                </a:solidFill>
              </a:rPr>
              <a:t>Экзаменов не будет. Все билеты проданы. </a:t>
            </a:r>
            <a:br>
              <a:rPr lang="ru-RU" sz="2800" b="1" i="1" dirty="0" smtClean="0">
                <a:solidFill>
                  <a:srgbClr val="0070C0"/>
                </a:solidFill>
              </a:rPr>
            </a:br>
            <a:r>
              <a:rPr lang="ru-RU" sz="2800" b="1" i="1" dirty="0" smtClean="0">
                <a:solidFill>
                  <a:srgbClr val="0070C0"/>
                </a:solidFill>
              </a:rPr>
              <a:t>Меняю проигрыватель на </a:t>
            </a:r>
            <a:r>
              <a:rPr lang="ru-RU" sz="2800" b="1" i="1" dirty="0" err="1" smtClean="0">
                <a:solidFill>
                  <a:srgbClr val="0070C0"/>
                </a:solidFill>
              </a:rPr>
              <a:t>выигрыватель</a:t>
            </a:r>
            <a:r>
              <a:rPr lang="ru-RU" sz="2800" b="1" i="1" dirty="0" smtClean="0">
                <a:solidFill>
                  <a:srgbClr val="0070C0"/>
                </a:solidFill>
              </a:rPr>
              <a:t>. </a:t>
            </a:r>
            <a:br>
              <a:rPr lang="ru-RU" sz="2800" b="1" i="1" dirty="0" smtClean="0">
                <a:solidFill>
                  <a:srgbClr val="0070C0"/>
                </a:solidFill>
              </a:rPr>
            </a:br>
            <a:r>
              <a:rPr lang="ru-RU" sz="2800" b="1" i="1" dirty="0" smtClean="0">
                <a:solidFill>
                  <a:srgbClr val="0070C0"/>
                </a:solidFill>
              </a:rPr>
              <a:t>Учащимся автошколы требуются рассеянные пешеходы. </a:t>
            </a:r>
            <a:br>
              <a:rPr lang="ru-RU" sz="2800" b="1" i="1" dirty="0" smtClean="0">
                <a:solidFill>
                  <a:srgbClr val="0070C0"/>
                </a:solidFill>
              </a:rPr>
            </a:br>
            <a:r>
              <a:rPr lang="ru-RU" sz="2800" b="1" i="1" dirty="0" smtClean="0">
                <a:solidFill>
                  <a:srgbClr val="0070C0"/>
                </a:solidFill>
              </a:rPr>
              <a:t/>
            </a:r>
            <a:br>
              <a:rPr lang="ru-RU" sz="2800" b="1" i="1" dirty="0" smtClean="0">
                <a:solidFill>
                  <a:srgbClr val="0070C0"/>
                </a:solidFill>
              </a:rPr>
            </a:br>
            <a:endParaRPr lang="ru-RU" sz="2800" b="1" i="1" dirty="0">
              <a:solidFill>
                <a:srgbClr val="0070C0"/>
              </a:solidFill>
            </a:endParaRPr>
          </a:p>
        </p:txBody>
      </p:sp>
      <p:pic>
        <p:nvPicPr>
          <p:cNvPr id="11266" name="Picture 2" descr="C:\Documents and Settings\Надежда\Мои документы\Смешарики\389748723.jpg"/>
          <p:cNvPicPr>
            <a:picLocks noChangeAspect="1" noChangeArrowheads="1"/>
          </p:cNvPicPr>
          <p:nvPr/>
        </p:nvPicPr>
        <p:blipFill>
          <a:blip r:embed="rId3"/>
          <a:srcRect/>
          <a:stretch>
            <a:fillRect/>
          </a:stretch>
        </p:blipFill>
        <p:spPr bwMode="auto">
          <a:xfrm>
            <a:off x="7000892" y="214290"/>
            <a:ext cx="2000264"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1" nodeType="clickEffect">
                                  <p:stCondLst>
                                    <p:cond delay="0"/>
                                  </p:stCondLst>
                                  <p:childTnLst>
                                    <p:animRot by="21600000">
                                      <p:cBhvr>
                                        <p:cTn id="12"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Надежда\Рабочий стол\Фон для презентации. 100 штук\Фон для презентации. 100 штук\My_new_fons_next 100\74а.jpg"/>
          <p:cNvPicPr>
            <a:picLocks noChangeAspect="1" noChangeArrowheads="1"/>
          </p:cNvPicPr>
          <p:nvPr/>
        </p:nvPicPr>
        <p:blipFill>
          <a:blip r:embed="rId2"/>
          <a:srcRect/>
          <a:stretch>
            <a:fillRect/>
          </a:stretch>
        </p:blipFill>
        <p:spPr bwMode="auto">
          <a:xfrm>
            <a:off x="-26303" y="-142900"/>
            <a:ext cx="9170303" cy="6838385"/>
          </a:xfrm>
          <a:prstGeom prst="rect">
            <a:avLst/>
          </a:prstGeom>
          <a:noFill/>
        </p:spPr>
      </p:pic>
      <p:sp>
        <p:nvSpPr>
          <p:cNvPr id="2" name="Заголовок 1"/>
          <p:cNvSpPr>
            <a:spLocks noGrp="1"/>
          </p:cNvSpPr>
          <p:nvPr>
            <p:ph type="title"/>
          </p:nvPr>
        </p:nvSpPr>
        <p:spPr>
          <a:xfrm>
            <a:off x="457200" y="274638"/>
            <a:ext cx="8229600" cy="6369072"/>
          </a:xfrm>
        </p:spPr>
        <p:txBody>
          <a:bodyPr>
            <a:normAutofit/>
          </a:bodyPr>
          <a:lstStyle/>
          <a:p>
            <a:pPr algn="l"/>
            <a:r>
              <a:rPr lang="ru-RU" sz="2800" b="1" dirty="0" smtClean="0">
                <a:solidFill>
                  <a:srgbClr val="92D050"/>
                </a:solidFill>
              </a:rPr>
              <a:t>Цитаты из школьных сочинений </a:t>
            </a:r>
            <a:r>
              <a:rPr lang="ru-RU" sz="1800" b="1" dirty="0" smtClean="0">
                <a:solidFill>
                  <a:srgbClr val="00B050"/>
                </a:solidFill>
              </a:rPr>
              <a:t/>
            </a:r>
            <a:br>
              <a:rPr lang="ru-RU" sz="1800" b="1" dirty="0" smtClean="0">
                <a:solidFill>
                  <a:srgbClr val="00B050"/>
                </a:solidFill>
              </a:rPr>
            </a:br>
            <a:r>
              <a:rPr lang="ru-RU" sz="2000" b="1" i="1" dirty="0" smtClean="0">
                <a:solidFill>
                  <a:srgbClr val="00B050"/>
                </a:solidFill>
              </a:rPr>
              <a:t>— В клетке сидит мой пернатый друг — хомячок.</a:t>
            </a:r>
            <a:br>
              <a:rPr lang="ru-RU" sz="2000" b="1" i="1" dirty="0" smtClean="0">
                <a:solidFill>
                  <a:srgbClr val="00B050"/>
                </a:solidFill>
              </a:rPr>
            </a:br>
            <a:r>
              <a:rPr lang="ru-RU" sz="2000" b="1" i="1" dirty="0" smtClean="0">
                <a:solidFill>
                  <a:srgbClr val="00B050"/>
                </a:solidFill>
              </a:rPr>
              <a:t>— Гагарин был первым проходимцем в космосе.</a:t>
            </a:r>
            <a:br>
              <a:rPr lang="ru-RU" sz="2000" b="1" i="1" dirty="0" smtClean="0">
                <a:solidFill>
                  <a:srgbClr val="00B050"/>
                </a:solidFill>
              </a:rPr>
            </a:br>
            <a:r>
              <a:rPr lang="ru-RU" sz="2000" b="1" i="1" dirty="0" smtClean="0">
                <a:solidFill>
                  <a:srgbClr val="00B050"/>
                </a:solidFill>
              </a:rPr>
              <a:t>— Герасим ел за четверых, а работал один.</a:t>
            </a:r>
            <a:br>
              <a:rPr lang="ru-RU" sz="2000" b="1" i="1" dirty="0" smtClean="0">
                <a:solidFill>
                  <a:srgbClr val="00B050"/>
                </a:solidFill>
              </a:rPr>
            </a:br>
            <a:r>
              <a:rPr lang="ru-RU" sz="2000" b="1" i="1" dirty="0" smtClean="0">
                <a:solidFill>
                  <a:srgbClr val="00B050"/>
                </a:solidFill>
              </a:rPr>
              <a:t>— На псарне у Троекурова были гоночные собаки.</a:t>
            </a:r>
            <a:br>
              <a:rPr lang="ru-RU" sz="2000" b="1" i="1" dirty="0" smtClean="0">
                <a:solidFill>
                  <a:srgbClr val="00B050"/>
                </a:solidFill>
              </a:rPr>
            </a:br>
            <a:r>
              <a:rPr lang="ru-RU" sz="2000" b="1" i="1" dirty="0" smtClean="0">
                <a:solidFill>
                  <a:srgbClr val="00B050"/>
                </a:solidFill>
              </a:rPr>
              <a:t>— Поэты XIX века были легкоранимыми людьми: их часто убивали на дуэлях.</a:t>
            </a:r>
            <a:br>
              <a:rPr lang="ru-RU" sz="2000" b="1" i="1" dirty="0" smtClean="0">
                <a:solidFill>
                  <a:srgbClr val="00B050"/>
                </a:solidFill>
              </a:rPr>
            </a:br>
            <a:r>
              <a:rPr lang="ru-RU" sz="2000" b="1" i="1" dirty="0" smtClean="0">
                <a:solidFill>
                  <a:srgbClr val="00B050"/>
                </a:solidFill>
              </a:rPr>
              <a:t>— Плюшкин наложил посредине комнаты кучу добра и долго ею любовался.</a:t>
            </a:r>
            <a:br>
              <a:rPr lang="ru-RU" sz="2000" b="1" i="1" dirty="0" smtClean="0">
                <a:solidFill>
                  <a:srgbClr val="00B050"/>
                </a:solidFill>
              </a:rPr>
            </a:br>
            <a:r>
              <a:rPr lang="ru-RU" sz="2000" b="1" i="1" dirty="0" smtClean="0">
                <a:solidFill>
                  <a:srgbClr val="00B050"/>
                </a:solidFill>
              </a:rPr>
              <a:t>— Князь был светским человеком и мочился духами.</a:t>
            </a:r>
            <a:br>
              <a:rPr lang="ru-RU" sz="2000" b="1" i="1" dirty="0" smtClean="0">
                <a:solidFill>
                  <a:srgbClr val="00B050"/>
                </a:solidFill>
              </a:rPr>
            </a:br>
            <a:r>
              <a:rPr lang="ru-RU" sz="2000" b="1" i="1" dirty="0" smtClean="0">
                <a:solidFill>
                  <a:srgbClr val="00B050"/>
                </a:solidFill>
              </a:rPr>
              <a:t>— Охотник широко закрыл глаза и выстрелил.</a:t>
            </a:r>
            <a:br>
              <a:rPr lang="ru-RU" sz="2000" b="1" i="1" dirty="0" smtClean="0">
                <a:solidFill>
                  <a:srgbClr val="00B050"/>
                </a:solidFill>
              </a:rPr>
            </a:br>
            <a:r>
              <a:rPr lang="ru-RU" sz="2000" b="1" i="1" dirty="0" smtClean="0">
                <a:solidFill>
                  <a:srgbClr val="00B050"/>
                </a:solidFill>
              </a:rPr>
              <a:t>— Полярники дрейфили на льдине.</a:t>
            </a:r>
            <a:br>
              <a:rPr lang="ru-RU" sz="2000" b="1" i="1" dirty="0" smtClean="0">
                <a:solidFill>
                  <a:srgbClr val="00B050"/>
                </a:solidFill>
              </a:rPr>
            </a:br>
            <a:r>
              <a:rPr lang="ru-RU" sz="2000" b="1" i="1" dirty="0" smtClean="0">
                <a:solidFill>
                  <a:srgbClr val="00B050"/>
                </a:solidFill>
              </a:rPr>
              <a:t>— Полководцы — смелые люди, они готовы рисковать жизнью других людей.</a:t>
            </a:r>
            <a:br>
              <a:rPr lang="ru-RU" sz="2000" b="1" i="1" dirty="0" smtClean="0">
                <a:solidFill>
                  <a:srgbClr val="00B050"/>
                </a:solidFill>
              </a:rPr>
            </a:br>
            <a:r>
              <a:rPr lang="ru-RU" sz="2000" b="1" i="1" dirty="0" smtClean="0">
                <a:solidFill>
                  <a:srgbClr val="00B050"/>
                </a:solidFill>
              </a:rPr>
              <a:t>— У Ивана Николаевича была своя цель в жизни, но он в нее не попал.</a:t>
            </a:r>
            <a:br>
              <a:rPr lang="ru-RU" sz="2000" b="1" i="1" dirty="0" smtClean="0">
                <a:solidFill>
                  <a:srgbClr val="00B050"/>
                </a:solidFill>
              </a:rPr>
            </a:br>
            <a:r>
              <a:rPr lang="ru-RU" sz="2000" b="1" i="1" dirty="0" smtClean="0">
                <a:solidFill>
                  <a:srgbClr val="00B050"/>
                </a:solidFill>
              </a:rPr>
              <a:t>— Серые волки собираются в стаи по 12 человек.</a:t>
            </a:r>
            <a:br>
              <a:rPr lang="ru-RU" sz="2000" b="1" i="1" dirty="0" smtClean="0">
                <a:solidFill>
                  <a:srgbClr val="00B050"/>
                </a:solidFill>
              </a:rPr>
            </a:br>
            <a:r>
              <a:rPr lang="ru-RU" sz="2000" b="1" i="1" dirty="0" smtClean="0">
                <a:solidFill>
                  <a:srgbClr val="002060"/>
                </a:solidFill>
              </a:rPr>
              <a:t>— Миша долго смотрел в зеркало, пока не узнал своего лица.</a:t>
            </a:r>
            <a:r>
              <a:rPr lang="ru-RU" sz="2000" b="1" i="1" dirty="0" smtClean="0">
                <a:solidFill>
                  <a:srgbClr val="00B050"/>
                </a:solidFill>
              </a:rPr>
              <a:t/>
            </a:r>
            <a:br>
              <a:rPr lang="ru-RU" sz="2000" b="1" i="1" dirty="0" smtClean="0">
                <a:solidFill>
                  <a:srgbClr val="00B050"/>
                </a:solidFill>
              </a:rPr>
            </a:br>
            <a:endParaRPr lang="ru-RU" sz="2000" b="1" i="1" dirty="0">
              <a:solidFill>
                <a:srgbClr val="00B050"/>
              </a:solidFill>
            </a:endParaRPr>
          </a:p>
        </p:txBody>
      </p:sp>
      <p:pic>
        <p:nvPicPr>
          <p:cNvPr id="4" name="Picture 6" descr="C:\Documents and Settings\Надежда\Мои документы\Картинки обо всём\misc_vetton_ru_968.jpg"/>
          <p:cNvPicPr>
            <a:picLocks noChangeAspect="1" noChangeArrowheads="1"/>
          </p:cNvPicPr>
          <p:nvPr/>
        </p:nvPicPr>
        <p:blipFill>
          <a:blip r:embed="rId3"/>
          <a:srcRect l="24184" t="17274" r="21689" b="36661"/>
          <a:stretch>
            <a:fillRect/>
          </a:stretch>
        </p:blipFill>
        <p:spPr bwMode="auto">
          <a:xfrm>
            <a:off x="6453977" y="142852"/>
            <a:ext cx="2547179"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Надежда\Рабочий стол\Фон для презентации. 100 штук\Фон для презентации. 100 штук\My_new_fons_next 100\76а.jpg"/>
          <p:cNvPicPr>
            <a:picLocks noChangeAspect="1" noChangeArrowheads="1"/>
          </p:cNvPicPr>
          <p:nvPr/>
        </p:nvPicPr>
        <p:blipFill>
          <a:blip r:embed="rId2"/>
          <a:srcRect/>
          <a:stretch>
            <a:fillRect/>
          </a:stretch>
        </p:blipFill>
        <p:spPr bwMode="auto">
          <a:xfrm>
            <a:off x="0" y="0"/>
            <a:ext cx="9144000" cy="6847302"/>
          </a:xfrm>
          <a:prstGeom prst="rect">
            <a:avLst/>
          </a:prstGeom>
          <a:noFill/>
        </p:spPr>
      </p:pic>
      <p:sp>
        <p:nvSpPr>
          <p:cNvPr id="2" name="Заголовок 1"/>
          <p:cNvSpPr>
            <a:spLocks noGrp="1"/>
          </p:cNvSpPr>
          <p:nvPr>
            <p:ph type="title"/>
          </p:nvPr>
        </p:nvSpPr>
        <p:spPr>
          <a:xfrm>
            <a:off x="457200" y="274638"/>
            <a:ext cx="8229600" cy="6297634"/>
          </a:xfrm>
        </p:spPr>
        <p:txBody>
          <a:bodyPr>
            <a:normAutofit/>
          </a:bodyPr>
          <a:lstStyle/>
          <a:p>
            <a:pPr lvl="0" algn="l" fontAlgn="base">
              <a:spcAft>
                <a:spcPct val="0"/>
              </a:spcAft>
            </a:pPr>
            <a:r>
              <a:rPr lang="ru-RU" sz="2800" b="1" dirty="0" smtClean="0">
                <a:solidFill>
                  <a:srgbClr val="7030A0"/>
                </a:solidFill>
                <a:latin typeface="Calibri" pitchFamily="34" charset="0"/>
                <a:ea typeface="Times New Roman" pitchFamily="18" charset="0"/>
                <a:cs typeface="Times New Roman" pitchFamily="18" charset="0"/>
              </a:rPr>
              <a:t>                                             </a:t>
            </a:r>
            <a:r>
              <a:rPr lang="ru-RU" sz="2800" b="1" dirty="0" smtClean="0">
                <a:solidFill>
                  <a:srgbClr val="C00000"/>
                </a:solidFill>
                <a:latin typeface="Calibri" pitchFamily="34" charset="0"/>
                <a:ea typeface="Times New Roman" pitchFamily="18" charset="0"/>
                <a:cs typeface="Times New Roman" pitchFamily="18" charset="0"/>
              </a:rPr>
              <a:t>Рубрика</a:t>
            </a:r>
            <a:r>
              <a:rPr lang="ru-RU" sz="2800" b="1" dirty="0" smtClean="0">
                <a:solidFill>
                  <a:srgbClr val="7030A0"/>
                </a:solidFill>
                <a:latin typeface="Calibri" pitchFamily="34" charset="0"/>
                <a:ea typeface="Times New Roman" pitchFamily="18" charset="0"/>
                <a:cs typeface="Times New Roman" pitchFamily="18" charset="0"/>
              </a:rPr>
              <a:t/>
            </a:r>
            <a:br>
              <a:rPr lang="ru-RU" sz="2800" b="1" dirty="0" smtClean="0">
                <a:solidFill>
                  <a:srgbClr val="7030A0"/>
                </a:solidFill>
                <a:latin typeface="Calibri" pitchFamily="34" charset="0"/>
                <a:ea typeface="Times New Roman" pitchFamily="18" charset="0"/>
                <a:cs typeface="Times New Roman" pitchFamily="18" charset="0"/>
              </a:rPr>
            </a:br>
            <a:r>
              <a:rPr lang="ru-RU" sz="2800" b="1" dirty="0" smtClean="0">
                <a:solidFill>
                  <a:srgbClr val="7030A0"/>
                </a:solidFill>
                <a:latin typeface="Calibri" pitchFamily="34" charset="0"/>
                <a:ea typeface="Times New Roman" pitchFamily="18" charset="0"/>
                <a:cs typeface="Times New Roman" pitchFamily="18" charset="0"/>
              </a:rPr>
              <a:t> «Техника безопасности при проведении</a:t>
            </a:r>
            <a:r>
              <a:rPr lang="ru-RU" sz="2800" b="1" dirty="0" smtClean="0">
                <a:solidFill>
                  <a:srgbClr val="FFFF00"/>
                </a:solidFill>
                <a:latin typeface="Calibri" pitchFamily="34" charset="0"/>
                <a:ea typeface="Times New Roman" pitchFamily="18" charset="0"/>
                <a:cs typeface="Times New Roman" pitchFamily="18" charset="0"/>
              </a:rPr>
              <a:t> </a:t>
            </a:r>
            <a:r>
              <a:rPr lang="ru-RU" sz="2800" b="1" dirty="0" smtClean="0">
                <a:solidFill>
                  <a:srgbClr val="FF0000"/>
                </a:solidFill>
                <a:latin typeface="Calibri" pitchFamily="34" charset="0"/>
                <a:ea typeface="Times New Roman" pitchFamily="18" charset="0"/>
                <a:cs typeface="Times New Roman" pitchFamily="18" charset="0"/>
              </a:rPr>
              <a:t>первого апреля»</a:t>
            </a:r>
            <a:r>
              <a:rPr lang="ru-RU" sz="1400" dirty="0" smtClean="0">
                <a:latin typeface="Arial" pitchFamily="34" charset="0"/>
              </a:rPr>
              <a:t/>
            </a:r>
            <a:br>
              <a:rPr lang="ru-RU" sz="1400" dirty="0" smtClean="0">
                <a:latin typeface="Arial" pitchFamily="34" charset="0"/>
              </a:rPr>
            </a:br>
            <a:r>
              <a:rPr lang="ru-RU" sz="2800" b="1" i="1" dirty="0" smtClean="0">
                <a:solidFill>
                  <a:srgbClr val="00B050"/>
                </a:solidFill>
                <a:latin typeface="Arial" pitchFamily="34" charset="0"/>
              </a:rPr>
              <a:t> * </a:t>
            </a:r>
            <a:r>
              <a:rPr lang="ru-RU" sz="2800" b="1" i="1" dirty="0" smtClean="0">
                <a:solidFill>
                  <a:srgbClr val="00B0F0"/>
                </a:solidFill>
                <a:latin typeface="Calibri" pitchFamily="34" charset="0"/>
                <a:ea typeface="Times New Roman" pitchFamily="18" charset="0"/>
                <a:cs typeface="Times New Roman" pitchFamily="18" charset="0"/>
              </a:rPr>
              <a:t>Рот широко не открывать.           </a:t>
            </a:r>
            <a:r>
              <a:rPr lang="ru-RU" b="1" i="1" dirty="0" smtClean="0">
                <a:solidFill>
                  <a:srgbClr val="00B050"/>
                </a:solidFill>
                <a:latin typeface="Arial" pitchFamily="34" charset="0"/>
              </a:rPr>
              <a:t>☺</a:t>
            </a:r>
            <a:r>
              <a:rPr lang="ru-RU" sz="2800" b="1" i="1" dirty="0" smtClean="0">
                <a:latin typeface="Calibri" pitchFamily="34" charset="0"/>
                <a:ea typeface="Times New Roman" pitchFamily="18" charset="0"/>
                <a:cs typeface="Times New Roman" pitchFamily="18" charset="0"/>
              </a:rPr>
              <a:t/>
            </a:r>
            <a:br>
              <a:rPr lang="ru-RU" sz="2800" b="1" i="1" dirty="0" smtClean="0">
                <a:latin typeface="Calibri" pitchFamily="34" charset="0"/>
                <a:ea typeface="Times New Roman" pitchFamily="18" charset="0"/>
                <a:cs typeface="Times New Roman" pitchFamily="18" charset="0"/>
              </a:rPr>
            </a:br>
            <a:r>
              <a:rPr lang="ru-RU" sz="2800" b="1" i="1" dirty="0" smtClean="0">
                <a:solidFill>
                  <a:srgbClr val="00B050"/>
                </a:solidFill>
                <a:latin typeface="Arial" pitchFamily="34" charset="0"/>
              </a:rPr>
              <a:t> * </a:t>
            </a:r>
            <a:r>
              <a:rPr lang="ru-RU" sz="2800" b="1" i="1" dirty="0" smtClean="0">
                <a:solidFill>
                  <a:srgbClr val="7030A0"/>
                </a:solidFill>
                <a:latin typeface="Calibri" pitchFamily="34" charset="0"/>
                <a:ea typeface="Times New Roman" pitchFamily="18" charset="0"/>
                <a:cs typeface="Times New Roman" pitchFamily="18" charset="0"/>
              </a:rPr>
              <a:t>Руки от живота не убирать. </a:t>
            </a:r>
            <a:r>
              <a:rPr lang="ru-RU" sz="2800" b="1" i="1" dirty="0" smtClean="0">
                <a:latin typeface="Calibri" pitchFamily="34" charset="0"/>
                <a:ea typeface="Times New Roman" pitchFamily="18" charset="0"/>
                <a:cs typeface="Times New Roman" pitchFamily="18" charset="0"/>
              </a:rPr>
              <a:t/>
            </a:r>
            <a:br>
              <a:rPr lang="ru-RU" sz="2800" b="1" i="1" dirty="0" smtClean="0">
                <a:latin typeface="Calibri" pitchFamily="34" charset="0"/>
                <a:ea typeface="Times New Roman" pitchFamily="18" charset="0"/>
                <a:cs typeface="Times New Roman" pitchFamily="18" charset="0"/>
              </a:rPr>
            </a:br>
            <a:r>
              <a:rPr lang="ru-RU" sz="2800" b="1" i="1" dirty="0" smtClean="0">
                <a:solidFill>
                  <a:schemeClr val="accent6">
                    <a:lumMod val="75000"/>
                  </a:schemeClr>
                </a:solidFill>
                <a:latin typeface="Calibri" pitchFamily="34" charset="0"/>
                <a:ea typeface="Times New Roman" pitchFamily="18" charset="0"/>
                <a:cs typeface="Times New Roman" pitchFamily="18" charset="0"/>
              </a:rPr>
              <a:t> </a:t>
            </a:r>
            <a:r>
              <a:rPr lang="ru-RU" sz="2800" b="1" i="1" dirty="0" smtClean="0">
                <a:solidFill>
                  <a:srgbClr val="00B050"/>
                </a:solidFill>
                <a:latin typeface="Arial" pitchFamily="34" charset="0"/>
              </a:rPr>
              <a:t>* Телефоны хоть на время отключить!..</a:t>
            </a:r>
            <a:r>
              <a:rPr lang="ru-RU" sz="2800" b="1" i="1" dirty="0" smtClean="0">
                <a:solidFill>
                  <a:srgbClr val="FF0000"/>
                </a:solidFill>
                <a:latin typeface="Arial" pitchFamily="34" charset="0"/>
              </a:rPr>
              <a:t>☼</a:t>
            </a:r>
            <a:r>
              <a:rPr lang="ru-RU" sz="2800" b="1" i="1" dirty="0" smtClean="0">
                <a:latin typeface="Calibri" pitchFamily="34" charset="0"/>
                <a:ea typeface="Times New Roman" pitchFamily="18" charset="0"/>
                <a:cs typeface="Times New Roman" pitchFamily="18" charset="0"/>
              </a:rPr>
              <a:t/>
            </a:r>
            <a:br>
              <a:rPr lang="ru-RU" sz="2800" b="1" i="1" dirty="0" smtClean="0">
                <a:latin typeface="Calibri" pitchFamily="34" charset="0"/>
                <a:ea typeface="Times New Roman" pitchFamily="18" charset="0"/>
                <a:cs typeface="Times New Roman" pitchFamily="18" charset="0"/>
              </a:rPr>
            </a:br>
            <a:r>
              <a:rPr lang="ru-RU" sz="2800" b="1" i="1" dirty="0" smtClean="0">
                <a:solidFill>
                  <a:srgbClr val="00B050"/>
                </a:solidFill>
                <a:latin typeface="Arial" pitchFamily="34" charset="0"/>
              </a:rPr>
              <a:t> * </a:t>
            </a:r>
            <a:r>
              <a:rPr lang="ru-RU" sz="2800" b="1" i="1" dirty="0" smtClean="0">
                <a:solidFill>
                  <a:srgbClr val="C00000"/>
                </a:solidFill>
                <a:latin typeface="Calibri" pitchFamily="34" charset="0"/>
                <a:ea typeface="Times New Roman" pitchFamily="18" charset="0"/>
                <a:cs typeface="Times New Roman" pitchFamily="18" charset="0"/>
              </a:rPr>
              <a:t>Предметы повседневного использования перед употреблением осматривать. </a:t>
            </a:r>
            <a:r>
              <a:rPr lang="ru-RU" sz="2800" b="1" i="1" dirty="0" smtClean="0">
                <a:latin typeface="Calibri" pitchFamily="34" charset="0"/>
                <a:ea typeface="Times New Roman" pitchFamily="18" charset="0"/>
                <a:cs typeface="Times New Roman" pitchFamily="18" charset="0"/>
              </a:rPr>
              <a:t/>
            </a:r>
            <a:br>
              <a:rPr lang="ru-RU" sz="2800" b="1" i="1" dirty="0" smtClean="0">
                <a:latin typeface="Calibri" pitchFamily="34" charset="0"/>
                <a:ea typeface="Times New Roman" pitchFamily="18" charset="0"/>
                <a:cs typeface="Times New Roman" pitchFamily="18" charset="0"/>
              </a:rPr>
            </a:br>
            <a:r>
              <a:rPr lang="ru-RU" sz="2800" b="1" i="1" dirty="0" smtClean="0">
                <a:solidFill>
                  <a:srgbClr val="00B050"/>
                </a:solidFill>
                <a:latin typeface="Arial" pitchFamily="34" charset="0"/>
              </a:rPr>
              <a:t> *</a:t>
            </a:r>
            <a:r>
              <a:rPr lang="ru-RU" sz="2800" b="1" i="1" dirty="0" smtClean="0">
                <a:solidFill>
                  <a:srgbClr val="00B050"/>
                </a:solidFill>
                <a:latin typeface="Calibri" pitchFamily="34" charset="0"/>
                <a:ea typeface="Times New Roman" pitchFamily="18" charset="0"/>
                <a:cs typeface="Times New Roman" pitchFamily="18" charset="0"/>
              </a:rPr>
              <a:t> А главное — веселиться, веселиться и еще раз веселиться, смеяться  до упаду, не лопаться от смеха, но помнить, что смех продляет жизнь!.. </a:t>
            </a:r>
            <a:r>
              <a:rPr lang="ru-RU" sz="4000" b="1" i="1" dirty="0" smtClean="0">
                <a:solidFill>
                  <a:srgbClr val="00B050"/>
                </a:solidFill>
                <a:latin typeface="Arial" pitchFamily="34" charset="0"/>
              </a:rPr>
              <a:t/>
            </a:r>
            <a:br>
              <a:rPr lang="ru-RU" sz="4000" b="1" i="1" dirty="0" smtClean="0">
                <a:solidFill>
                  <a:srgbClr val="00B050"/>
                </a:solidFill>
                <a:latin typeface="Arial" pitchFamily="34" charset="0"/>
              </a:rPr>
            </a:br>
            <a:r>
              <a:rPr lang="ru-RU" sz="4000" b="1" i="1" dirty="0" smtClean="0">
                <a:solidFill>
                  <a:srgbClr val="00B050"/>
                </a:solidFill>
                <a:latin typeface="Arial" pitchFamily="34" charset="0"/>
              </a:rPr>
              <a:t>                        </a:t>
            </a:r>
            <a:r>
              <a:rPr lang="ru-RU" sz="4000" b="1" i="1" dirty="0" smtClean="0">
                <a:solidFill>
                  <a:srgbClr val="FFC000"/>
                </a:solidFill>
                <a:latin typeface="Arial" pitchFamily="34" charset="0"/>
              </a:rPr>
              <a:t>☻</a:t>
            </a:r>
            <a:endParaRPr lang="ru-RU" sz="2800" b="1" i="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68</Words>
  <Application>Microsoft Office PowerPoint</Application>
  <PresentationFormat>Экран (4:3)</PresentationFormat>
  <Paragraphs>30</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Брови царь нахмуря,  Говорил вчера:  «Повалила буря Памятник Петра».  Тот перепугался:  «Я не знал! Ужель?»  Царь расхохотался:  «Первый, брат, апрель…»  А. С. Пушкин </vt:lpstr>
      <vt:lpstr>Пословицы и поговорки, афоризмы о смехе Кто людей веселит, за того и свет стоит. Кто умеет веселиться, тот и горя не боится. Смех — великий лекарь. Поспешишь — людей насмешишь. Интересны все жанры, кроме скучного. Продолжать смеяться легче, чем окончить смех. Слезы вместе, смех пополам. Хочешь выглядеть умней, рядом умных  не имей.  </vt:lpstr>
      <vt:lpstr>Презентация PowerPoint</vt:lpstr>
      <vt:lpstr>Презентация PowerPoint</vt:lpstr>
      <vt:lpstr>Рубрика «Советы» Не стой где попало — попадет еще раз.  Уж лучше в кулаке синица: журавль может не вместиться.   Если товарищ молчит, то лучше его не перебивать.    Не верь светофору — верь идущему на тебя транспорту.   Когда говоришь, что думаешь — думай, что говоришь!  Не обижай слабого, если он сильнее тебя.   Помни, что сила воли не всегда равна квадрату челюсти.   Прежде чем что-то сказать, подумай, а потом промолчи.   Верь в удачу, иначе она не будет верить в тебя!   Бери от жизни все, но оставляй на завтра!  Говори кратко, проси мало, уходи быстро. </vt:lpstr>
      <vt:lpstr>Рубрика «Объявления» Прогуляю вашу собаку, машину,  квартиру, дачу.  Спортклуб приглашает всех желающих.  График посещения — год через три.  Пропала собака. @ не предлагать!  Объявление на двери: «Прежде чем войти, подумай: нужен ли ты здесь?»  Экзаменов не будет. Все билеты проданы.  Меняю проигрыватель на выигрыватель.  Учащимся автошколы требуются рассеянные пешеходы.   </vt:lpstr>
      <vt:lpstr>Цитаты из школьных сочинений  — В клетке сидит мой пернатый друг — хомячок. — Гагарин был первым проходимцем в космосе. — Герасим ел за четверых, а работал один. — На псарне у Троекурова были гоночные собаки. — Поэты XIX века были легкоранимыми людьми: их часто убивали на дуэлях. — Плюшкин наложил посредине комнаты кучу добра и долго ею любовался. — Князь был светским человеком и мочился духами. — Охотник широко закрыл глаза и выстрелил. — Полярники дрейфили на льдине. — Полководцы — смелые люди, они готовы рисковать жизнью других людей. — У Ивана Николаевича была своя цель в жизни, но он в нее не попал. — Серые волки собираются в стаи по 12 человек. — Миша долго смотрел в зеркало, пока не узнал своего лица. </vt:lpstr>
      <vt:lpstr>                                             Рубрика  «Техника безопасности при проведении первого апреля»  * Рот широко не открывать.           ☺  * Руки от живота не убирать.   * Телефоны хоть на время отключить!..☼  * Предметы повседневного использования перед употреблением осматривать.   * А главное — веселиться, веселиться и еще раз веселиться, смеяться  до упаду, не лопаться от смеха, но помнить, что смех продляет жизнь!..                          ☻</vt:lpstr>
      <vt:lpstr>           От всех нас</vt:lpstr>
      <vt:lpstr>       Учимся понемногу</vt:lpstr>
      <vt:lpstr>        Утро добрым не бывает</vt:lpstr>
      <vt:lpstr>Презентация PowerPoint</vt:lpstr>
      <vt:lpstr>        Ух, этот понедельничек!..</vt:lpstr>
      <vt:lpstr>      Тяжело в учении…</vt:lpstr>
      <vt:lpstr>      Целый воз прекрасных… роз</vt:lpstr>
      <vt:lpstr>Презентация PowerPoint</vt:lpstr>
      <vt:lpstr>Презентация PowerPoint</vt:lpstr>
      <vt:lpstr>Конкурс «Лучший стихоплет-юморист» Сочинение стихов по предложенным рифмам: Галка — валерьянка, кувшин — аршин,  дама — реклама, медаль — педаль,  молодец — огурец, кот — обормот. </vt:lpstr>
      <vt:lpstr>Конкурс «Рассмеши Несмеяну» Вызывается пара — девочка - мальчик. Задача мальчика рассмешить ее, девочки— не рассмеяться. </vt:lpstr>
      <vt:lpstr>Юмористические загадки.  Из какого полотна не сошьешь рубашку?  В какую посуду нельзя налить воды? Какой месяц короче всех? Может ли страус назвать себя птицей? Что с земли легко поднимешь, но далеко не закинешь? Сколько горошин может войти в один стакан? Что стоит между окном и дверью? Кто говорит на всех языках? Каким станет серый камень, если его опустить в Красное море? Что делает охотник, сидящий на пеньке, если на полях его шляпы сидит воробей? </vt:lpstr>
      <vt:lpstr>Беспроигрышная шуточная лотерея Мальчики и девочки, В лотерею с шуткою  Сыграть вы не хотите ли? Лотерея эта всех развеселит И призами разными  Приятно удивит! </vt:lpstr>
      <vt:lpstr>В мире живете вы, горя не зная, Пусть все завидуют, глядя на вас. Будьте веселыми, будьте вы… счастливы! Тысячу, тысячу, тысячу раз!  Ищите улыбку, цените улыбку, Дарите улыбку друзьям. Любите улыбку, храните улыбку - Нам жить без улыбки нельзя!  </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Компьютер</dc:creator>
  <cp:lastModifiedBy>Федорова</cp:lastModifiedBy>
  <cp:revision>50</cp:revision>
  <dcterms:created xsi:type="dcterms:W3CDTF">2012-02-24T07:44:35Z</dcterms:created>
  <dcterms:modified xsi:type="dcterms:W3CDTF">2012-03-20T07:52:29Z</dcterms:modified>
</cp:coreProperties>
</file>