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1C04-CCA5-4B29-8290-11DD49C0A762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CF91-F9BB-4670-9BA6-8D125949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286388"/>
            <a:ext cx="8486780" cy="1428759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Возможности </a:t>
            </a:r>
            <a:r>
              <a:rPr lang="ru-RU" sz="3600" b="1" dirty="0" smtClean="0"/>
              <a:t>использования робототехники </a:t>
            </a:r>
            <a:r>
              <a:rPr lang="ru-RU" sz="3600" b="1" dirty="0"/>
              <a:t>во внеурочной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 descr="DSC_0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896120" cy="45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325437"/>
            <a:ext cx="618998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1125537"/>
            <a:ext cx="618998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1191260"/>
            <a:ext cx="6189980" cy="44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189980" cy="29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71876"/>
            <a:ext cx="6189980" cy="278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18998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1292542"/>
            <a:ext cx="6189980" cy="427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1358265"/>
            <a:ext cx="6189980" cy="414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Ультразвуковой датчик управляет</a:t>
            </a:r>
            <a:br>
              <a:rPr lang="ru-RU" dirty="0" smtClean="0"/>
            </a:br>
            <a:r>
              <a:rPr lang="ru-RU" dirty="0" smtClean="0"/>
              <a:t>роботом.</a:t>
            </a:r>
            <a:endParaRPr lang="ru-RU" dirty="0"/>
          </a:p>
        </p:txBody>
      </p:sp>
      <p:pic>
        <p:nvPicPr>
          <p:cNvPr id="3" name="Рисунок 2" descr="RANGEFI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5786478" cy="405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du.holit.ua/images/stories/1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9294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ickardmaschine__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14422"/>
            <a:ext cx="6053832" cy="530784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571480"/>
            <a:ext cx="5786478" cy="714380"/>
          </a:xfrm>
        </p:spPr>
        <p:txBody>
          <a:bodyPr>
            <a:noAutofit/>
          </a:bodyPr>
          <a:lstStyle/>
          <a:p>
            <a:r>
              <a:rPr lang="ru-RU" sz="3200" dirty="0"/>
              <a:t>Считающие часы Вильгельма </a:t>
            </a:r>
            <a:r>
              <a:rPr lang="ru-RU" sz="3200" dirty="0" err="1" smtClean="0"/>
              <a:t>Шикарда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2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3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849146" cy="51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4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723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5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6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7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9294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8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0723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du.holit.ua/images/stories/1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557216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edu.holit.ua/images/stories/9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857784" cy="1011222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Паскалина</a:t>
            </a:r>
            <a:r>
              <a:rPr lang="ru-RU" dirty="0"/>
              <a:t>» </a:t>
            </a:r>
          </a:p>
        </p:txBody>
      </p:sp>
      <p:pic>
        <p:nvPicPr>
          <p:cNvPr id="3" name="Рисунок 2" descr="800px-Arts_et_Metiers_Pascaline_dsc038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7500958" cy="410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Счетная </a:t>
            </a:r>
            <a:r>
              <a:rPr lang="ru-RU" sz="3200" dirty="0"/>
              <a:t>машина </a:t>
            </a:r>
            <a:r>
              <a:rPr lang="ru-RU" sz="3200" dirty="0" smtClean="0"/>
              <a:t>Лейбница. </a:t>
            </a:r>
            <a:endParaRPr lang="ru-RU" sz="3200" dirty="0"/>
          </a:p>
        </p:txBody>
      </p:sp>
      <p:pic>
        <p:nvPicPr>
          <p:cNvPr id="3" name="Рисунок 2" descr="Rechenmaschine_Resulta_-_BS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142984"/>
            <a:ext cx="3786214" cy="5048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Жак де </a:t>
            </a:r>
            <a:r>
              <a:rPr lang="ru-RU" sz="3200" dirty="0" err="1"/>
              <a:t>Вокансон</a:t>
            </a:r>
            <a:endParaRPr lang="ru-RU" sz="3200" dirty="0"/>
          </a:p>
        </p:txBody>
      </p:sp>
      <p:pic>
        <p:nvPicPr>
          <p:cNvPr id="3" name="Рисунок 2" descr="v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85860"/>
            <a:ext cx="5019867" cy="47298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Жозеф</a:t>
            </a:r>
            <a:r>
              <a:rPr lang="ru-RU" sz="3200" dirty="0"/>
              <a:t> Мари </a:t>
            </a:r>
            <a:r>
              <a:rPr lang="ru-RU" sz="3200" dirty="0" err="1"/>
              <a:t>Жакард</a:t>
            </a:r>
            <a:r>
              <a:rPr lang="ru-RU" sz="3200" dirty="0"/>
              <a:t> </a:t>
            </a:r>
          </a:p>
        </p:txBody>
      </p:sp>
      <p:pic>
        <p:nvPicPr>
          <p:cNvPr id="3" name="Рисунок 2" descr="350px-Jacquar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14422"/>
            <a:ext cx="3429024" cy="5143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lego</a:t>
            </a:r>
            <a:r>
              <a:rPr lang="en-US" dirty="0" smtClean="0"/>
              <a:t> </a:t>
            </a:r>
            <a:r>
              <a:rPr lang="en-US" dirty="0" err="1" smtClean="0"/>
              <a:t>mindstorms</a:t>
            </a:r>
            <a:r>
              <a:rPr lang="en-US" dirty="0" smtClean="0"/>
              <a:t> </a:t>
            </a:r>
            <a:r>
              <a:rPr lang="en-US" dirty="0" err="1" smtClean="0"/>
              <a:t>nxt</a:t>
            </a:r>
            <a:r>
              <a:rPr lang="en-US" dirty="0" smtClean="0"/>
              <a:t> 2.0</a:t>
            </a:r>
            <a:endParaRPr lang="ru-RU" dirty="0"/>
          </a:p>
        </p:txBody>
      </p:sp>
      <p:pic>
        <p:nvPicPr>
          <p:cNvPr id="3" name="Рисунок 2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001056" cy="41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u.holit.ua/images/stories/Lego-Mindstorms-NXT-2_0-200x1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310818" cy="34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edu.holit.ua/images/stories/robogator-200x1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5496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edu.holit.ua/images/stories/ShooterBot-200x14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14752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010" y="303212"/>
            <a:ext cx="618998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</Words>
  <Application>Microsoft Office PowerPoint</Application>
  <PresentationFormat>Экран (4:3)</PresentationFormat>
  <Paragraphs>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Возможности использования робототехники во внеурочной деятельности </vt:lpstr>
      <vt:lpstr>Считающие часы Вильгельма Шикарда. </vt:lpstr>
      <vt:lpstr>«Паскалина» </vt:lpstr>
      <vt:lpstr>Счетная машина Лейбница. </vt:lpstr>
      <vt:lpstr>Жак де Вокансон</vt:lpstr>
      <vt:lpstr>Жозеф Мари Жакард </vt:lpstr>
      <vt:lpstr>lego mindstorms nxt 2.0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Ультразвуковой датчик управляет роботом.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робототехники во внеурочной деятельности </dc:title>
  <dc:creator>777</dc:creator>
  <cp:lastModifiedBy>777</cp:lastModifiedBy>
  <cp:revision>13</cp:revision>
  <dcterms:created xsi:type="dcterms:W3CDTF">2012-08-26T11:46:39Z</dcterms:created>
  <dcterms:modified xsi:type="dcterms:W3CDTF">2013-11-26T11:00:18Z</dcterms:modified>
</cp:coreProperties>
</file>