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80625" cy="7200900"/>
  <p:notesSz cx="6856413" cy="9713913"/>
  <p:defaultTextStyle>
    <a:defPPr>
      <a:defRPr lang="ru-RU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95" d="100"/>
          <a:sy n="95" d="100"/>
        </p:scale>
        <p:origin x="-132" y="-102"/>
      </p:cViewPr>
      <p:guideLst>
        <p:guide orient="horz" pos="2268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083032570543802E-2"/>
          <c:y val="4.0030969433161583E-2"/>
          <c:w val="0.66225563826914913"/>
          <c:h val="0.835585984340207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Художник, дизайнер, архитектор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7 "А"</c:v>
                </c:pt>
                <c:pt idx="1">
                  <c:v>7 "Б"</c:v>
                </c:pt>
                <c:pt idx="2">
                  <c:v>7 "В"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</c:v>
                </c:pt>
                <c:pt idx="1">
                  <c:v>83</c:v>
                </c:pt>
                <c:pt idx="2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Учитель, актер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7 "А"</c:v>
                </c:pt>
                <c:pt idx="1">
                  <c:v>7 "Б"</c:v>
                </c:pt>
                <c:pt idx="2">
                  <c:v>7 "В"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</c:v>
                </c:pt>
                <c:pt idx="1">
                  <c:v>16</c:v>
                </c:pt>
                <c:pt idx="2">
                  <c:v>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7 "А"</c:v>
                </c:pt>
                <c:pt idx="1">
                  <c:v>7 "Б"</c:v>
                </c:pt>
                <c:pt idx="2">
                  <c:v>7 "В"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</c:ser>
        <c:axId val="61653376"/>
        <c:axId val="61658624"/>
      </c:barChart>
      <c:catAx>
        <c:axId val="61653376"/>
        <c:scaling>
          <c:orientation val="minMax"/>
        </c:scaling>
        <c:axPos val="b"/>
        <c:tickLblPos val="nextTo"/>
        <c:crossAx val="61658624"/>
        <c:crosses val="autoZero"/>
        <c:auto val="1"/>
        <c:lblAlgn val="ctr"/>
        <c:lblOffset val="100"/>
      </c:catAx>
      <c:valAx>
        <c:axId val="61658624"/>
        <c:scaling>
          <c:orientation val="minMax"/>
        </c:scaling>
        <c:axPos val="l"/>
        <c:majorGridlines/>
        <c:numFmt formatCode="General" sourceLinked="1"/>
        <c:tickLblPos val="nextTo"/>
        <c:crossAx val="6165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12943361086161"/>
          <c:y val="7.1168971892893243E-2"/>
          <c:w val="0.20047938374393195"/>
          <c:h val="0.57221804468289061"/>
        </c:manualLayout>
      </c:layout>
    </c:legend>
    <c:plotVisOnly val="1"/>
  </c:chart>
  <c:txPr>
    <a:bodyPr/>
    <a:lstStyle/>
    <a:p>
      <a:pPr>
        <a:defRPr sz="1800"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8" y="2236948"/>
            <a:ext cx="8568531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339" y="385049"/>
            <a:ext cx="1701106" cy="81910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24" y="385049"/>
            <a:ext cx="4935307" cy="81910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1" y="4627245"/>
            <a:ext cx="8568531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1" y="3052050"/>
            <a:ext cx="8568531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24" y="2240281"/>
            <a:ext cx="3318205" cy="63357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4241" y="2240281"/>
            <a:ext cx="3318205" cy="63357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2" y="1611869"/>
            <a:ext cx="445402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2" y="2283618"/>
            <a:ext cx="4454027" cy="41488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283618"/>
            <a:ext cx="4455777" cy="41488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286703"/>
            <a:ext cx="3316457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4" y="286704"/>
            <a:ext cx="5635351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506856"/>
            <a:ext cx="3316457" cy="4925617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040631"/>
            <a:ext cx="6048375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635706"/>
            <a:ext cx="6048375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80211"/>
            <a:ext cx="9072563" cy="475226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157A-2033-4B7D-941B-3CA524EB6831}" type="datetimeFigureOut">
              <a:rPr lang="ru-RU" smtClean="0"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5" y="6674168"/>
            <a:ext cx="3192198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B1E62-7F40-4154-B875-B6AF95BF5F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954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 smtClean="0"/>
              <a:t>Ребенок – кем бы он не стал, ученым или рабочим, музыкантом или врачом, главная задача педагога воспитать в нем творческое начало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280" y="1242996"/>
          <a:ext cx="907415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2594" y="6315094"/>
            <a:ext cx="9072563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8746" tIns="49373" rIns="98746" bIns="49373" rtlCol="0" anchor="ctr">
            <a:normAutofit/>
          </a:bodyPr>
          <a:lstStyle/>
          <a:p>
            <a:pPr marL="0" marR="0" lvl="0" indent="0" algn="ctr" defTabSz="987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Творческий потенциал нужен людям разных профессий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41</TotalTime>
  <Words>30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Ребенок – кем бы он не стал, ученым или рабочим, музыкантом или врачом, главная задача педагога воспитать в нем творческое начало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– кем бы он не стал, ученым или рабочим, музыкантом или врачом, главная задача педагога воспитать в нем творческое начало</dc:title>
  <dc:creator>Boris Proshkin</dc:creator>
  <cp:lastModifiedBy>Boris Proshkin</cp:lastModifiedBy>
  <cp:revision>5</cp:revision>
  <dcterms:created xsi:type="dcterms:W3CDTF">2008-10-01T19:45:35Z</dcterms:created>
  <dcterms:modified xsi:type="dcterms:W3CDTF">2008-10-01T20:26:58Z</dcterms:modified>
</cp:coreProperties>
</file>