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200900" cy="10080625"/>
  <p:notesSz cx="6856413" cy="9713913"/>
  <p:defaultTextStyle>
    <a:defPPr>
      <a:defRPr lang="ru-RU"/>
    </a:defPPr>
    <a:lvl1pPr marL="0" algn="l" defTabSz="9874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3711" algn="l" defTabSz="9874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7422" algn="l" defTabSz="9874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1133" algn="l" defTabSz="9874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74844" algn="l" defTabSz="9874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8556" algn="l" defTabSz="9874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62267" algn="l" defTabSz="9874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55977" algn="l" defTabSz="9874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49688" algn="l" defTabSz="9874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602" y="-102"/>
      </p:cViewPr>
      <p:guideLst>
        <p:guide orient="horz" pos="3175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800225" y="4592285"/>
            <a:ext cx="4860608" cy="2784537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00225" y="7354420"/>
            <a:ext cx="4860608" cy="2016125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334648" y="1855812"/>
            <a:ext cx="3360208" cy="300038"/>
          </a:xfrm>
        </p:spPr>
        <p:txBody>
          <a:bodyPr/>
          <a:lstStyle/>
          <a:p>
            <a:fld id="{3C468F06-4A32-4211-9E3B-AC31B0883635}" type="datetimeFigureOut">
              <a:rPr lang="ru-RU" smtClean="0"/>
              <a:t>12.10.2008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325363" y="6277705"/>
            <a:ext cx="5376333" cy="30243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00038" y="0"/>
            <a:ext cx="480060" cy="10080625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17615" y="0"/>
            <a:ext cx="82423" cy="10080625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780098" y="0"/>
            <a:ext cx="143224" cy="10080625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898789" y="0"/>
            <a:ext cx="181346" cy="10080625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3746" y="0"/>
            <a:ext cx="0" cy="1008062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720090" y="0"/>
            <a:ext cx="0" cy="1008062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72613" y="0"/>
            <a:ext cx="0" cy="1008062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359729" y="0"/>
            <a:ext cx="0" cy="10080625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40105" y="0"/>
            <a:ext cx="0" cy="10080625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7177162" y="0"/>
            <a:ext cx="0" cy="1008062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960120" y="0"/>
            <a:ext cx="60008" cy="10080625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480060" y="5040313"/>
            <a:ext cx="1020128" cy="1904118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031335" y="7153675"/>
            <a:ext cx="505121" cy="94283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859225" y="8085419"/>
            <a:ext cx="108014" cy="201613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310564" y="8508048"/>
            <a:ext cx="216027" cy="4032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500188" y="6608410"/>
            <a:ext cx="288036" cy="53763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043866" y="7244736"/>
            <a:ext cx="480060" cy="760712"/>
          </a:xfrm>
        </p:spPr>
        <p:txBody>
          <a:bodyPr/>
          <a:lstStyle/>
          <a:p>
            <a:fld id="{817E9478-5616-455C-A6B8-D7306D4792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8F06-4A32-4211-9E3B-AC31B0883635}" type="datetimeFigureOut">
              <a:rPr lang="ru-RU" smtClean="0"/>
              <a:t>12.10.2008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9478-5616-455C-A6B8-D7306D4792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220653" y="403695"/>
            <a:ext cx="1320165" cy="86012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60045" y="403693"/>
            <a:ext cx="4740593" cy="86012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8F06-4A32-4211-9E3B-AC31B0883635}" type="datetimeFigureOut">
              <a:rPr lang="ru-RU" smtClean="0"/>
              <a:t>12.10.2008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9478-5616-455C-A6B8-D7306D4792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60045" y="2352146"/>
            <a:ext cx="5880735" cy="716396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468F06-4A32-4211-9E3B-AC31B0883635}" type="datetimeFigureOut">
              <a:rPr lang="ru-RU" smtClean="0"/>
              <a:t>12.10.2008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7E9478-5616-455C-A6B8-D7306D47923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225" y="4256264"/>
            <a:ext cx="4860608" cy="3018587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0225" y="7364457"/>
            <a:ext cx="4860608" cy="2016125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333573" y="1850425"/>
            <a:ext cx="3360208" cy="300038"/>
          </a:xfrm>
        </p:spPr>
        <p:txBody>
          <a:bodyPr/>
          <a:lstStyle/>
          <a:p>
            <a:fld id="{3C468F06-4A32-4211-9E3B-AC31B0883635}" type="datetimeFigureOut">
              <a:rPr lang="ru-RU" smtClean="0"/>
              <a:t>12.10.2008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325510" y="6273499"/>
            <a:ext cx="5376333" cy="30243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00038" y="0"/>
            <a:ext cx="480060" cy="10080625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17615" y="0"/>
            <a:ext cx="82423" cy="10080625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780098" y="0"/>
            <a:ext cx="143224" cy="10080625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98789" y="0"/>
            <a:ext cx="181346" cy="10080625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3746" y="0"/>
            <a:ext cx="0" cy="1008062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720090" y="0"/>
            <a:ext cx="0" cy="1008062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672613" y="0"/>
            <a:ext cx="0" cy="1008062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359729" y="0"/>
            <a:ext cx="0" cy="10080625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840105" y="0"/>
            <a:ext cx="0" cy="10080625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960120" y="0"/>
            <a:ext cx="60008" cy="10080625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480060" y="5040313"/>
            <a:ext cx="1020128" cy="190411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043205" y="7153675"/>
            <a:ext cx="505121" cy="94283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59225" y="8085419"/>
            <a:ext cx="108014" cy="201613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310564" y="8512528"/>
            <a:ext cx="216027" cy="4032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479744" y="6585021"/>
            <a:ext cx="288036" cy="53763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7164631" y="0"/>
            <a:ext cx="0" cy="1008062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055735" y="7244736"/>
            <a:ext cx="480060" cy="760712"/>
          </a:xfrm>
        </p:spPr>
        <p:txBody>
          <a:bodyPr/>
          <a:lstStyle/>
          <a:p>
            <a:fld id="{817E9478-5616-455C-A6B8-D7306D4792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8F06-4A32-4211-9E3B-AC31B0883635}" type="datetimeFigureOut">
              <a:rPr lang="ru-RU" smtClean="0"/>
              <a:t>12.10.2008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9478-5616-455C-A6B8-D7306D47923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60045" y="2352146"/>
            <a:ext cx="2880360" cy="6720417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362820" y="2352146"/>
            <a:ext cx="2880360" cy="6720417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45" y="401358"/>
            <a:ext cx="5940743" cy="1680104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8F06-4A32-4211-9E3B-AC31B0883635}" type="datetimeFigureOut">
              <a:rPr lang="ru-RU" smtClean="0"/>
              <a:t>12.10.2008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9478-5616-455C-A6B8-D7306D47923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60045" y="3472215"/>
            <a:ext cx="2880360" cy="571235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3442930" y="3472215"/>
            <a:ext cx="2880360" cy="571235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360045" y="2307343"/>
            <a:ext cx="2880360" cy="9677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3420428" y="2307343"/>
            <a:ext cx="2880360" cy="9677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468F06-4A32-4211-9E3B-AC31B0883635}" type="datetimeFigureOut">
              <a:rPr lang="ru-RU" smtClean="0"/>
              <a:t>12.10.2008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7E9478-5616-455C-A6B8-D7306D4792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8F06-4A32-4211-9E3B-AC31B0883635}" type="datetimeFigureOut">
              <a:rPr lang="ru-RU" smtClean="0"/>
              <a:t>12.10.2008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9478-5616-455C-A6B8-D7306D4792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900863" y="0"/>
            <a:ext cx="0" cy="1008062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02555" y="4860290"/>
            <a:ext cx="9274175" cy="360045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64671" y="403225"/>
            <a:ext cx="1202550" cy="7325254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920615" y="0"/>
            <a:ext cx="0" cy="1008062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4876433" y="0"/>
            <a:ext cx="0" cy="10080625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7080885" y="0"/>
            <a:ext cx="0" cy="10080625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6960870" y="0"/>
            <a:ext cx="240030" cy="10080625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7020878" y="0"/>
            <a:ext cx="0" cy="1008062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423203" y="8400521"/>
            <a:ext cx="432054" cy="8064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240030" y="403225"/>
            <a:ext cx="4440555" cy="9301057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468F06-4A32-4211-9E3B-AC31B0883635}" type="datetimeFigureOut">
              <a:rPr lang="ru-RU" smtClean="0"/>
              <a:t>12.10.2008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7E9478-5616-455C-A6B8-D7306D47923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900863" y="0"/>
            <a:ext cx="0" cy="1008062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6423203" y="8400521"/>
            <a:ext cx="432054" cy="8064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85453" y="4860290"/>
            <a:ext cx="9274175" cy="360045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4860608" cy="10080625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28066" y="389224"/>
            <a:ext cx="1200150" cy="7284932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7080885" y="0"/>
            <a:ext cx="0" cy="100806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960870" y="0"/>
            <a:ext cx="240030" cy="10080625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7020878" y="0"/>
            <a:ext cx="0" cy="1008062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4920615" y="0"/>
            <a:ext cx="0" cy="1008062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4876433" y="0"/>
            <a:ext cx="0" cy="10080625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468F06-4A32-4211-9E3B-AC31B0883635}" type="datetimeFigureOut">
              <a:rPr lang="ru-RU" smtClean="0"/>
              <a:t>12.10.2008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7E9478-5616-455C-A6B8-D7306D47923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6900863" y="0"/>
            <a:ext cx="0" cy="1008062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60045" y="403693"/>
            <a:ext cx="5880735" cy="168010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60045" y="2352146"/>
            <a:ext cx="5880735" cy="71639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5290355" y="1721259"/>
            <a:ext cx="2956983" cy="30243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468F06-4A32-4211-9E3B-AC31B0883635}" type="datetimeFigureOut">
              <a:rPr lang="ru-RU" smtClean="0"/>
              <a:t>12.10.2008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4412783" y="5618195"/>
            <a:ext cx="4704292" cy="2880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008" y="0"/>
            <a:ext cx="0" cy="1008062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7080885" y="0"/>
            <a:ext cx="0" cy="10080625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6960870" y="0"/>
            <a:ext cx="240030" cy="10080625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7020878" y="0"/>
            <a:ext cx="0" cy="1008062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6423203" y="8400521"/>
            <a:ext cx="432054" cy="8064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401600" y="8428522"/>
            <a:ext cx="480060" cy="76612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7E9478-5616-455C-A6B8-D7306D4792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45" y="304261"/>
            <a:ext cx="5204350" cy="73570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85224" y="7523318"/>
            <a:ext cx="3980944" cy="1720752"/>
          </a:xfrm>
          <a:prstGeom prst="rect">
            <a:avLst/>
          </a:prstGeom>
          <a:noFill/>
        </p:spPr>
        <p:txBody>
          <a:bodyPr wrap="none" lIns="88669" tIns="44335" rIns="88669" bIns="44335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ТВОРЧЕСКИЙ</a:t>
            </a:r>
          </a:p>
          <a:p>
            <a:pPr algn="ctr"/>
            <a:r>
              <a:rPr lang="ru-RU" sz="5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ПРОЕКТ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679721" y="9247627"/>
            <a:ext cx="5785233" cy="551779"/>
            <a:chOff x="475434" y="9482948"/>
            <a:chExt cx="5929354" cy="571504"/>
          </a:xfrm>
        </p:grpSpPr>
        <p:pic>
          <p:nvPicPr>
            <p:cNvPr id="7" name="Рисунок 6" descr="resize_jpg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5434" y="9482948"/>
              <a:ext cx="1928826" cy="571504"/>
            </a:xfrm>
            <a:prstGeom prst="rect">
              <a:avLst/>
            </a:prstGeom>
          </p:spPr>
        </p:pic>
        <p:pic>
          <p:nvPicPr>
            <p:cNvPr id="8" name="Рисунок 7" descr="resize_jpg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75698" y="9482948"/>
              <a:ext cx="1928826" cy="571504"/>
            </a:xfrm>
            <a:prstGeom prst="rect">
              <a:avLst/>
            </a:prstGeom>
          </p:spPr>
        </p:pic>
        <p:pic>
          <p:nvPicPr>
            <p:cNvPr id="9" name="Рисунок 8" descr="resize_jpg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75962" y="9482948"/>
              <a:ext cx="1928826" cy="57150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2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Эркер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Boris Proshkin</dc:creator>
  <cp:lastModifiedBy>Boris Proshkin</cp:lastModifiedBy>
  <cp:revision>1</cp:revision>
  <dcterms:created xsi:type="dcterms:W3CDTF">2008-10-12T17:36:26Z</dcterms:created>
  <dcterms:modified xsi:type="dcterms:W3CDTF">2008-10-12T17:43:46Z</dcterms:modified>
</cp:coreProperties>
</file>