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6413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215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430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645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861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607640" algn="l" defTabSz="10430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129168" algn="l" defTabSz="10430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650696" algn="l" defTabSz="10430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172224" algn="l" defTabSz="10430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64" d="100"/>
          <a:sy n="64" d="100"/>
        </p:scale>
        <p:origin x="-1626" y="-1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112" cy="48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714" y="0"/>
            <a:ext cx="2971112" cy="48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9950" y="728663"/>
            <a:ext cx="257651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42" y="4614109"/>
            <a:ext cx="5485130" cy="437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31"/>
            <a:ext cx="2971112" cy="48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714" y="9226531"/>
            <a:ext cx="2971112" cy="48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AA7F86-DF29-45B2-9AD6-7BE254324F3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21528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43056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564584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086112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DC671-4D46-4066-BB44-3BA81B83AD6B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9950" y="728663"/>
            <a:ext cx="2576513" cy="3643312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8052" y="2495127"/>
            <a:ext cx="5858667" cy="166341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8052" y="4396176"/>
            <a:ext cx="4346414" cy="178223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6F92EC-5F19-4E9B-B7EF-1F9D054594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133C3-3081-418B-9ADF-05C10AA74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53036" y="1069342"/>
            <a:ext cx="1464995" cy="8482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052" y="1069342"/>
            <a:ext cx="4268964" cy="848293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D58F-AE25-4D01-8EC0-322C004602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FA740-653B-46E6-94FB-9A1D0FA2EF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/>
            </a:lvl1pPr>
            <a:lvl2pPr marL="521528" indent="0">
              <a:buNone/>
              <a:defRPr sz="2100"/>
            </a:lvl2pPr>
            <a:lvl3pPr marL="1043056" indent="0">
              <a:buNone/>
              <a:defRPr sz="1800"/>
            </a:lvl3pPr>
            <a:lvl4pPr marL="1564584" indent="0">
              <a:buNone/>
              <a:defRPr sz="1600"/>
            </a:lvl4pPr>
            <a:lvl5pPr marL="2086112" indent="0">
              <a:buNone/>
              <a:defRPr sz="1600"/>
            </a:lvl5pPr>
            <a:lvl6pPr marL="2607640" indent="0">
              <a:buNone/>
              <a:defRPr sz="1600"/>
            </a:lvl6pPr>
            <a:lvl7pPr marL="3129168" indent="0">
              <a:buNone/>
              <a:defRPr sz="1600"/>
            </a:lvl7pPr>
            <a:lvl8pPr marL="3650696" indent="0">
              <a:buNone/>
              <a:defRPr sz="1600"/>
            </a:lvl8pPr>
            <a:lvl9pPr marL="4172224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9DBA-46E5-4A6B-A265-8C42C9E4D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58052" y="2495129"/>
            <a:ext cx="2110853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94926" y="2495129"/>
            <a:ext cx="2110853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A6F6B-010D-4DC0-A021-6B60B341D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9F131-E78C-4B6D-8A5E-0A029D1553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4BDB9-7FD3-4755-A6F0-61A7AF373A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F6DC8-9850-48F7-ADC3-527088FA46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B5A9-A8C1-4A00-87CD-0A297E4BB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296FE-C8DA-4C7F-9A88-A5ECBCA4A2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8052" y="1069340"/>
            <a:ext cx="5859979" cy="11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8052" y="2495129"/>
            <a:ext cx="4347726" cy="705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8063" y="10025063"/>
            <a:ext cx="1764295" cy="50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432" y="10025063"/>
            <a:ext cx="2394400" cy="50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905" y="10025063"/>
            <a:ext cx="1764295" cy="50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7FDC859-636D-4AF9-AB53-93BB5D7CF19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5pPr>
      <a:lvl6pPr marL="521528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6pPr>
      <a:lvl7pPr marL="1043056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7pPr>
      <a:lvl8pPr marL="1564584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8pPr>
      <a:lvl9pPr marL="2086112" algn="l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Century Gothic" pitchFamily="34" charset="0"/>
        </a:defRPr>
      </a:lvl9pPr>
    </p:titleStyle>
    <p:bodyStyle>
      <a:lvl1pPr marL="391146" indent="-391146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303820" indent="-260764" algn="l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825348" indent="-260764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346876" indent="-260764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868404" indent="-260764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389932" indent="-260764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911460" indent="-260764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432988" indent="-260764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02476"/>
            <a:ext cx="7561263" cy="84654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МОУ Гимназия №1</a:t>
            </a:r>
            <a:endParaRPr lang="nl-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048" y="2923960"/>
            <a:ext cx="5277168" cy="167085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Учебно-воспитательная работа</a:t>
            </a:r>
            <a:endParaRPr lang="nl-N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41648" y="9022582"/>
            <a:ext cx="3071785" cy="66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1043056">
              <a:spcBef>
                <a:spcPct val="20000"/>
              </a:spcBef>
            </a:pPr>
            <a:r>
              <a:rPr 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Краснознаменск</a:t>
            </a:r>
          </a:p>
          <a:p>
            <a:pPr algn="ctr" defTabSz="1043056">
              <a:spcBef>
                <a:spcPct val="20000"/>
              </a:spcBef>
            </a:pPr>
            <a:r>
              <a:rPr 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2008</a:t>
            </a:r>
            <a:endParaRPr lang="nl-NL" b="1" kern="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1026" name="Picture 2" descr="F:\Documents\Школа\2008\Русский народный костюм\1172350008_vologodska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25" y="6432756"/>
            <a:ext cx="2739143" cy="4160395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05357" y="5179614"/>
            <a:ext cx="3544367" cy="11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1043056">
              <a:spcBef>
                <a:spcPct val="20000"/>
              </a:spcBef>
            </a:pPr>
            <a:r>
              <a:rPr 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учителя технологии</a:t>
            </a:r>
          </a:p>
          <a:p>
            <a:pPr algn="ctr" defTabSz="1043056">
              <a:spcBef>
                <a:spcPct val="20000"/>
              </a:spcBef>
            </a:pPr>
            <a:r>
              <a:rPr lang="ru-RU" b="1" kern="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Прошкиной</a:t>
            </a:r>
            <a:endParaRPr lang="ru-RU" b="1" kern="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 defTabSz="1043056">
              <a:spcBef>
                <a:spcPct val="20000"/>
              </a:spcBef>
            </a:pPr>
            <a:r>
              <a:rPr 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Натальи Геннадиевны</a:t>
            </a:r>
            <a:endParaRPr lang="nl-NL" b="1" kern="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18</TotalTime>
  <Words>15</Words>
  <Application>Microsoft Office PowerPoint</Application>
  <PresentationFormat>Произвольный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Stack of books design template</vt:lpstr>
      <vt:lpstr>МОУ Гимназия №1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Boris Proshkin</dc:creator>
  <cp:keywords/>
  <dc:description/>
  <cp:lastModifiedBy>Boris Proshkin</cp:lastModifiedBy>
  <cp:revision>3</cp:revision>
  <dcterms:created xsi:type="dcterms:W3CDTF">2007-10-11T18:34:48Z</dcterms:created>
  <dcterms:modified xsi:type="dcterms:W3CDTF">2008-09-30T18:33:36Z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