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56" r:id="rId8"/>
    <p:sldId id="257" r:id="rId9"/>
    <p:sldId id="259" r:id="rId10"/>
    <p:sldId id="258" r:id="rId11"/>
    <p:sldId id="260" r:id="rId12"/>
    <p:sldId id="262" r:id="rId13"/>
    <p:sldId id="263" r:id="rId14"/>
    <p:sldId id="264" r:id="rId15"/>
    <p:sldId id="265" r:id="rId16"/>
    <p:sldId id="266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0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20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7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7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11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8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99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96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24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4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0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6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2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48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53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4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6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28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5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37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87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6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5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6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7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33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3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889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7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6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1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4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7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3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3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88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7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67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5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4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73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3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37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889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72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67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735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38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11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955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94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37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4733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537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88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03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6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9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 со дня освобождения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г.Шахты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57900"/>
            <a:ext cx="7272808" cy="61674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февраля в 12 часов 30 минут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над городом уже развивался красный флаг.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После освобождения города, было установлено, что в г. Шахты оккупанты замучили и расстреляли                                     </a:t>
            </a:r>
            <a:r>
              <a:rPr lang="ru-RU" sz="2400" u="sng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13 854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84" y="3501008"/>
            <a:ext cx="4840995" cy="1788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06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63600" y="404664"/>
            <a:ext cx="8280400" cy="59739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Наша память воплощена в Вечном огне, который горит у могилы Неизвестному солдату.</a:t>
            </a:r>
            <a:endParaRPr lang="ru-RU" sz="32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852936"/>
            <a:ext cx="4608512" cy="3187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79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1581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 июля 1942 г. город Шахты был оставлен нашими войсками. И сейчас, через десятки лет,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шахтинцы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пережившие фашистский «новый порядок», не могут без содрогания вспоминать черные дни оккупации.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Первой акцией немецкого командования в нашем городе были расстрелы жителей. Этим занималась военная комендатура, жандармерия, гестапо, которое находилось в здании 2-го отделения милиции по ул. Ленина, 155. Здесь же разместилась и тюрьма.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09_top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39" y="1988840"/>
            <a:ext cx="4320480" cy="4646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6158184"/>
          </a:xfrm>
        </p:spPr>
        <p:txBody>
          <a:bodyPr>
            <a:normAutofit/>
          </a:bodyPr>
          <a:lstStyle/>
          <a:p>
            <a:r>
              <a:rPr lang="ru-RU" sz="1600" dirty="0"/>
              <a:t>За период оккупации в городе было уничтожено около 14 тысяч человек, из которых 3500 человек были сброшены в шурф шахты им. Красина</a:t>
            </a:r>
            <a:r>
              <a:rPr lang="ru-RU" sz="1600" dirty="0" smtClean="0"/>
              <a:t>. </a:t>
            </a:r>
            <a:r>
              <a:rPr lang="ru-RU" sz="1600" dirty="0" err="1" smtClean="0"/>
              <a:t>Шахтинцев</a:t>
            </a:r>
            <a:r>
              <a:rPr lang="ru-RU" sz="1600" dirty="0" smtClean="0"/>
              <a:t> приводили к стволу и расстреливали, а многих сбрасывали в шахту живыми.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1959 г. на шахте им. Красина был установлен обелиск и памятник (автор - Ф.С. Комаров), а в 1975 г. сооружен величественный мемориал. В центре - скульптурная группа: два обелиска символизируют террикон шахты, между ними 8-метровая фигура шахтера, в руках которого чаша с Вечным огнем.</a:t>
            </a:r>
            <a:br>
              <a:rPr lang="ru-RU" sz="1600" dirty="0"/>
            </a:br>
            <a:r>
              <a:rPr lang="ru-RU" sz="1600" dirty="0"/>
              <a:t>Слева от скульптурной группы - стена захоронения, в нишах которой находятся шахтерские каски. Рядом - надгробная плита памяти жертвам фашизма</a:t>
            </a:r>
            <a:r>
              <a:rPr lang="ru-RU" sz="1600" dirty="0" smtClean="0"/>
              <a:t>.</a:t>
            </a:r>
          </a:p>
          <a:p>
            <a:pPr marL="0" indent="0" algn="r">
              <a:buNone/>
            </a:pPr>
            <a:endParaRPr lang="ru-RU" sz="1600" dirty="0" smtClean="0"/>
          </a:p>
          <a:p>
            <a:pPr marL="0" indent="0" algn="r">
              <a:buNone/>
            </a:pPr>
            <a:r>
              <a:rPr lang="ru-RU" sz="1600" dirty="0" smtClean="0"/>
              <a:t> </a:t>
            </a:r>
            <a:r>
              <a:rPr lang="ru-RU" sz="1600" b="1" i="1" dirty="0" smtClean="0"/>
              <a:t>«Над вашей могилой восходит зенит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Шахтёром добытого солнца.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Ничто не забыто, никто не забыт.</a:t>
            </a:r>
            <a:br>
              <a:rPr lang="ru-RU" sz="1600" b="1" i="1" dirty="0" smtClean="0"/>
            </a:b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Потомки придут, чтобы вам поклониться».</a:t>
            </a:r>
            <a:r>
              <a:rPr lang="ru-RU" sz="1600" dirty="0" smtClean="0"/>
              <a:t>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98918"/>
            <a:ext cx="2664296" cy="3543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037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9592" y="549167"/>
            <a:ext cx="7956872" cy="29009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городе царило безвластие.. Город потрясали мощные взрывы, это уничтожались и затапливались шахты им. Артема, им. Фрунзе, «Петровка», «Ново-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Азовка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«Пролетарка».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Взорвали Артем-ГРЭС..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652120" y="5087934"/>
            <a:ext cx="2808312" cy="6453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Разрушенный хлебозавод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66" y="2204864"/>
            <a:ext cx="3898762" cy="2691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2850594"/>
            <a:ext cx="3685058" cy="2084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157192"/>
            <a:ext cx="2138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Взорванная шахта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57900"/>
            <a:ext cx="7272808" cy="24274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Были изменены названия улиц: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площадь им. Ленина стала называться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Адольфплатц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ул.Советская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Панцерштрассе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ул.Шевченко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Пехотная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проспект Победы Революции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Дойчештрассе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3406285"/>
            <a:ext cx="3810000" cy="209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3449620"/>
            <a:ext cx="3343946" cy="2095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331640" y="5805264"/>
            <a:ext cx="228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Площадь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им.Ленина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9817" y="5733256"/>
            <a:ext cx="160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Ул.Советская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16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57900"/>
            <a:ext cx="7272808" cy="61674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 время оккупации в городе действовало подполье, организованное активистами: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Иван Тимофеевич Клименко</a:t>
            </a: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6832"/>
            <a:ext cx="2909838" cy="40571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65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57900"/>
            <a:ext cx="7272808" cy="61674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Ольга Андреевна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Мешкова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Тимофей Семенович Холодов</a:t>
            </a:r>
          </a:p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51769"/>
            <a:ext cx="1616364" cy="2433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0" y="3842820"/>
            <a:ext cx="2007687" cy="27111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061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32656"/>
            <a:ext cx="7272808" cy="53285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Этими людьми была проведена успешная операция по взрыву эшелонов с боевой техникой врага.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Подпольщики поджигали продовольственные склады фашистов, автомашины, бензовозы, боевую технику.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Организовывали побеги военнопленный.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Выпускали и развешивали листовки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41818"/>
            <a:ext cx="2563763" cy="1719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42" y="3941818"/>
            <a:ext cx="2884994" cy="1719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06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63600" y="928670"/>
            <a:ext cx="8280400" cy="25209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b="1" i="1" dirty="0">
              <a:solidFill>
                <a:srgbClr val="F79646">
                  <a:lumMod val="50000"/>
                </a:srgbClr>
              </a:solidFill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4938" y="357900"/>
            <a:ext cx="7673526" cy="61674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Началось изгнание гитлеровцев с донской земли 11 февраля 1943 года под командованием полковника С.С. Левина.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Наступающим частям Красной Армии в освобождении города помогали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шахтинские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мальчишки.</a:t>
            </a:r>
          </a:p>
          <a:p>
            <a:pPr>
              <a:spcBef>
                <a:spcPct val="20000"/>
              </a:spcBef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Коля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Калабухов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(14 лет) встретил наших разведчиков на окраине поселка им. Октябрьской Революции и провел их до Грушевского моста.</a:t>
            </a:r>
          </a:p>
          <a:p>
            <a:pPr>
              <a:spcBef>
                <a:spcPct val="20000"/>
              </a:spcBef>
              <a:defRPr/>
            </a:pP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33056"/>
            <a:ext cx="4278029" cy="2364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79636" y="4930785"/>
            <a:ext cx="3467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Разрушенный Грушевский мост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061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346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70 лет со дня освобождения г.Шахты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uzver</cp:lastModifiedBy>
  <cp:revision>32</cp:revision>
  <dcterms:modified xsi:type="dcterms:W3CDTF">2013-02-12T09:30:58Z</dcterms:modified>
</cp:coreProperties>
</file>