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2" autoAdjust="0"/>
  </p:normalViewPr>
  <p:slideViewPr>
    <p:cSldViewPr>
      <p:cViewPr>
        <p:scale>
          <a:sx n="40" d="100"/>
          <a:sy n="40" d="100"/>
        </p:scale>
        <p:origin x="-12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pPr>
              <a:defRPr/>
            </a:pPr>
            <a:fld id="{92667003-AA4E-46CF-B5C6-D8EE5442A667}" type="datetimeFigureOut">
              <a:rPr lang="ru-RU" smtClean="0"/>
              <a:pPr>
                <a:defRPr/>
              </a:pPr>
              <a:t>21.10.2011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F7BAE10-102F-43C9-8F91-90AF0562AD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064896" cy="3240360"/>
          </a:xfrm>
        </p:spPr>
        <p:txBody>
          <a:bodyPr anchor="ctr"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 smtClean="0"/>
              <a:t>ЧТО РАСТЁТ НА БЕРЕГАХ ДОНА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084763"/>
            <a:ext cx="8208962" cy="1439862"/>
          </a:xfrm>
        </p:spPr>
        <p:txBody>
          <a:bodyPr rtlCol="0" anchor="ctr">
            <a:normAutofit fontScale="92500" lnSpcReduction="20000"/>
          </a:bodyPr>
          <a:lstStyle/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Подготовила: Лысенко Марина Анатольевна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МДОУ №304 Ворошиловского РОО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Г. Ростова-на-Дону</a:t>
            </a: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2011 год.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68144" y="188640"/>
            <a:ext cx="3008313" cy="923702"/>
          </a:xfrm>
        </p:spPr>
        <p:txBody>
          <a:bodyPr anchor="t"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РЕКА ДОН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>
          <a:xfrm>
            <a:off x="467544" y="980728"/>
            <a:ext cx="8193434" cy="4976231"/>
          </a:xfrm>
        </p:spPr>
      </p:pic>
      <p:sp>
        <p:nvSpPr>
          <p:cNvPr id="6" name="Объект 5"/>
          <p:cNvSpPr>
            <a:spLocks noGrp="1"/>
          </p:cNvSpPr>
          <p:nvPr>
            <p:ph type="body" sz="half" idx="2"/>
          </p:nvPr>
        </p:nvSpPr>
        <p:spPr>
          <a:xfrm>
            <a:off x="179512" y="6093296"/>
            <a:ext cx="8784976" cy="576064"/>
          </a:xfrm>
        </p:spPr>
        <p:txBody>
          <a:bodyPr rtlCol="0" anchor="b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Самая крупная река Ростовской  области - </a:t>
            </a:r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Дон</a:t>
            </a:r>
            <a:endParaRPr lang="ru-RU" sz="28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 anchor="t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НА БЕРЕГАХ нашей реки растут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95536" y="3284984"/>
            <a:ext cx="2987824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Рогоз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5184576" cy="51845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4040188" cy="639762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Тростник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419253" cy="33167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4365104"/>
            <a:ext cx="4041775" cy="639762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/>
              <a:t>Осока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r="3163"/>
          <a:stretch/>
        </p:blipFill>
        <p:spPr>
          <a:xfrm>
            <a:off x="4932040" y="692696"/>
            <a:ext cx="3816424" cy="3649803"/>
          </a:xfrm>
        </p:spPr>
      </p:pic>
    </p:spTree>
    <p:extLst>
      <p:ext uri="{BB962C8B-B14F-4D97-AF65-F5344CB8AC3E}">
        <p14:creationId xmlns:p14="http://schemas.microsoft.com/office/powerpoint/2010/main" val="41577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648072"/>
          </a:xfrm>
        </p:spPr>
        <p:txBody>
          <a:bodyPr anchor="t">
            <a:noAutofit/>
          </a:bodyPr>
          <a:lstStyle/>
          <a:p>
            <a:pPr marL="0" indent="0" algn="r" eaLnBrk="1" hangingPunct="1">
              <a:buFont typeface="Georgia" pitchFamily="18" charset="0"/>
              <a:buNone/>
              <a:defRPr/>
            </a:pPr>
            <a:r>
              <a:rPr lang="ru-RU" sz="4400" dirty="0" smtClean="0"/>
              <a:t>ВОДНЫЕ РАСТЕНИЯ</a:t>
            </a:r>
            <a:endParaRPr lang="ru-RU" sz="4400" dirty="0"/>
          </a:p>
        </p:txBody>
      </p:sp>
      <p:pic>
        <p:nvPicPr>
          <p:cNvPr id="16387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877" y="1072817"/>
            <a:ext cx="6405477" cy="4804107"/>
          </a:xfrm>
        </p:spPr>
      </p:pic>
      <p:sp>
        <p:nvSpPr>
          <p:cNvPr id="16388" name="Текст 6"/>
          <p:cNvSpPr>
            <a:spLocks noGrp="1"/>
          </p:cNvSpPr>
          <p:nvPr>
            <p:ph type="body" sz="half" idx="2"/>
          </p:nvPr>
        </p:nvSpPr>
        <p:spPr>
          <a:xfrm>
            <a:off x="0" y="5805488"/>
            <a:ext cx="9144000" cy="839787"/>
          </a:xfrm>
        </p:spPr>
        <p:txBody>
          <a:bodyPr anchor="b">
            <a:normAutofit fontScale="25000" lnSpcReduction="20000"/>
          </a:bodyPr>
          <a:lstStyle/>
          <a:p>
            <a:pPr algn="ctr" eaLnBrk="1" hangingPunct="1"/>
            <a:r>
              <a:rPr lang="ru-RU" sz="11200" b="1" dirty="0" smtClean="0"/>
              <a:t>Водоросли и водные цветковые растения - жители наших водоёмов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38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573325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Элодея</a:t>
            </a:r>
            <a:endParaRPr lang="ru-RU" sz="32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1" r="26009"/>
          <a:stretch/>
        </p:blipFill>
        <p:spPr>
          <a:xfrm>
            <a:off x="827584" y="725987"/>
            <a:ext cx="3744416" cy="5034899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92080" y="4437112"/>
            <a:ext cx="3538736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Роголистник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381" y="692696"/>
            <a:ext cx="3242536" cy="3744416"/>
          </a:xfrm>
        </p:spPr>
      </p:pic>
    </p:spTree>
    <p:extLst>
      <p:ext uri="{BB962C8B-B14F-4D97-AF65-F5344CB8AC3E}">
        <p14:creationId xmlns:p14="http://schemas.microsoft.com/office/powerpoint/2010/main" val="15762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Кувшинка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320480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Кубышка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351695" cy="4468928"/>
          </a:xfrm>
        </p:spPr>
      </p:pic>
    </p:spTree>
    <p:extLst>
      <p:ext uri="{BB962C8B-B14F-4D97-AF65-F5344CB8AC3E}">
        <p14:creationId xmlns:p14="http://schemas.microsoft.com/office/powerpoint/2010/main" val="25750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8359"/>
            <a:ext cx="6998568" cy="466571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8712968" cy="1158006"/>
          </a:xfrm>
        </p:spPr>
        <p:txBody>
          <a:bodyPr anchor="t">
            <a:normAutofit fontScale="92500"/>
          </a:bodyPr>
          <a:lstStyle/>
          <a:p>
            <a:r>
              <a:rPr lang="ru-RU" sz="2800" b="1" dirty="0" smtClean="0"/>
              <a:t>Растения, разрастаясь, образует зелёную массу, которая служит пищей для всевозможных  насекомых и животных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1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 smtClean="0"/>
              <a:t>Охрана растений</a:t>
            </a:r>
            <a:endParaRPr lang="ru-RU" sz="4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4646"/>
            <a:ext cx="2875359" cy="383381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347865" y="1268760"/>
            <a:ext cx="5418384" cy="2304256"/>
          </a:xfrm>
        </p:spPr>
        <p:txBody>
          <a:bodyPr>
            <a:normAutofit lnSpcReduction="10000"/>
          </a:bodyPr>
          <a:lstStyle/>
          <a:p>
            <a:pPr indent="360363"/>
            <a:r>
              <a:rPr lang="ru-RU" sz="2400" b="1" dirty="0" smtClean="0"/>
              <a:t>На реке нельзя рвать растения, без них водоём теряет свою красоту. </a:t>
            </a:r>
          </a:p>
          <a:p>
            <a:pPr indent="360363"/>
            <a:r>
              <a:rPr lang="ru-RU" sz="2400" b="1" dirty="0" smtClean="0"/>
              <a:t>Некоторые растения охраняются особо, занесены в Красную книгу.</a:t>
            </a:r>
          </a:p>
          <a:p>
            <a:pPr indent="360363"/>
            <a:r>
              <a:rPr lang="ru-RU" sz="2400" b="1" dirty="0" smtClean="0"/>
              <a:t>Это белая кувшинка, жёлтая кубышка.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39" y="3701552"/>
            <a:ext cx="3682669" cy="2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/>
    </p:bldLst>
  </p:timing>
</p:sld>
</file>

<file path=ppt/theme/theme1.xml><?xml version="1.0" encoding="utf-8"?>
<a:theme xmlns:a="http://schemas.openxmlformats.org/drawingml/2006/main" name="ShipNatur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TS030008558</Template>
  <TotalTime>291</TotalTime>
  <Words>102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ShipNature</vt:lpstr>
      <vt:lpstr>ЧТО РАСТЁТ НА БЕРЕГАХ ДОНА</vt:lpstr>
      <vt:lpstr>РЕКА ДОН</vt:lpstr>
      <vt:lpstr>НА БЕРЕГАХ нашей реки растут</vt:lpstr>
      <vt:lpstr>Презентация PowerPoint</vt:lpstr>
      <vt:lpstr>ВОДНЫЕ РАСТЕНИЯ</vt:lpstr>
      <vt:lpstr>Презентация PowerPoint</vt:lpstr>
      <vt:lpstr>Презентация PowerPoint</vt:lpstr>
      <vt:lpstr>Презентация PowerPoint</vt:lpstr>
      <vt:lpstr>Охрана растений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РАСТЁТ НА БЕРЕГАХ ДОНА</dc:title>
  <dc:creator>Admin</dc:creator>
  <cp:lastModifiedBy>Admin</cp:lastModifiedBy>
  <cp:revision>34</cp:revision>
  <dcterms:created xsi:type="dcterms:W3CDTF">2011-10-12T06:23:01Z</dcterms:created>
  <dcterms:modified xsi:type="dcterms:W3CDTF">2011-10-21T10:37:53Z</dcterms:modified>
</cp:coreProperties>
</file>