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1" r:id="rId9"/>
    <p:sldId id="267" r:id="rId10"/>
    <p:sldId id="262" r:id="rId11"/>
    <p:sldId id="268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616E-E523-46A3-AC04-455F969E85FA}" type="datetimeFigureOut">
              <a:rPr lang="ru-RU" smtClean="0"/>
              <a:t>21.10.2011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1B29-6197-4CF6-A06A-221FDEE90DA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616E-E523-46A3-AC04-455F969E85FA}" type="datetimeFigureOut">
              <a:rPr lang="ru-RU" smtClean="0"/>
              <a:t>21.10.2011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1B29-6197-4CF6-A06A-221FDEE90D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616E-E523-46A3-AC04-455F969E85FA}" type="datetimeFigureOut">
              <a:rPr lang="ru-RU" smtClean="0"/>
              <a:t>21.10.2011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1B29-6197-4CF6-A06A-221FDEE90D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616E-E523-46A3-AC04-455F969E85FA}" type="datetimeFigureOut">
              <a:rPr lang="ru-RU" smtClean="0"/>
              <a:t>21.10.2011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1B29-6197-4CF6-A06A-221FDEE90D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616E-E523-46A3-AC04-455F969E85FA}" type="datetimeFigureOut">
              <a:rPr lang="ru-RU" smtClean="0"/>
              <a:t>21.10.2011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1B29-6197-4CF6-A06A-221FDEE90D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616E-E523-46A3-AC04-455F969E85FA}" type="datetimeFigureOut">
              <a:rPr lang="ru-RU" smtClean="0"/>
              <a:t>21.10.2011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1B29-6197-4CF6-A06A-221FDEE90D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616E-E523-46A3-AC04-455F969E85FA}" type="datetimeFigureOut">
              <a:rPr lang="ru-RU" smtClean="0"/>
              <a:t>21.10.2011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1B29-6197-4CF6-A06A-221FDEE90DA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616E-E523-46A3-AC04-455F969E85FA}" type="datetimeFigureOut">
              <a:rPr lang="ru-RU" smtClean="0"/>
              <a:t>21.10.2011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1B29-6197-4CF6-A06A-221FDEE90D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616E-E523-46A3-AC04-455F969E85FA}" type="datetimeFigureOut">
              <a:rPr lang="ru-RU" smtClean="0"/>
              <a:t>21.10.2011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1B29-6197-4CF6-A06A-221FDEE90D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616E-E523-46A3-AC04-455F969E85FA}" type="datetimeFigureOut">
              <a:rPr lang="ru-RU" smtClean="0"/>
              <a:t>21.10.2011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1B29-6197-4CF6-A06A-221FDEE90D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616E-E523-46A3-AC04-455F969E85FA}" type="datetimeFigureOut">
              <a:rPr lang="ru-RU" smtClean="0"/>
              <a:t>21.10.2011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1B29-6197-4CF6-A06A-221FDEE90DA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2C616E-E523-46A3-AC04-455F969E85FA}" type="datetimeFigureOut">
              <a:rPr lang="ru-RU" smtClean="0"/>
              <a:t>21.10.2011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9C1B29-6197-4CF6-A06A-221FDEE90D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052545"/>
            <a:ext cx="6984775" cy="882119"/>
          </a:xfrm>
        </p:spPr>
        <p:txBody>
          <a:bodyPr anchor="ctr"/>
          <a:lstStyle/>
          <a:p>
            <a:pPr algn="ctr"/>
            <a:r>
              <a:rPr lang="ru-RU" b="1" dirty="0" smtClean="0"/>
              <a:t>Подготовила: </a:t>
            </a:r>
            <a:r>
              <a:rPr lang="ru-RU" b="1" dirty="0" smtClean="0"/>
              <a:t>Лысенко Марина Анатольевна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8064896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КТО ЖИВЁТ В РЕКЕ ДОН?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556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5445224"/>
            <a:ext cx="2778711" cy="1143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dirty="0" smtClean="0"/>
              <a:t>РЫБЕЦ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4" y="260648"/>
            <a:ext cx="8282070" cy="5184576"/>
          </a:xfrm>
        </p:spPr>
      </p:pic>
    </p:spTree>
    <p:extLst>
      <p:ext uri="{BB962C8B-B14F-4D97-AF65-F5344CB8AC3E}">
        <p14:creationId xmlns:p14="http://schemas.microsoft.com/office/powerpoint/2010/main" val="241776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45224"/>
            <a:ext cx="2653680" cy="1143000"/>
          </a:xfrm>
        </p:spPr>
        <p:txBody>
          <a:bodyPr anchor="ctr"/>
          <a:lstStyle/>
          <a:p>
            <a:pPr marL="0" indent="0">
              <a:buNone/>
            </a:pPr>
            <a:r>
              <a:rPr lang="ru-RU" dirty="0" smtClean="0"/>
              <a:t>СЕЛЬДЬ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32656"/>
            <a:ext cx="7753657" cy="5112568"/>
          </a:xfrm>
        </p:spPr>
      </p:pic>
    </p:spTree>
    <p:extLst>
      <p:ext uri="{BB962C8B-B14F-4D97-AF65-F5344CB8AC3E}">
        <p14:creationId xmlns:p14="http://schemas.microsoft.com/office/powerpoint/2010/main" val="116644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5445224"/>
            <a:ext cx="7766248" cy="1143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dirty="0" smtClean="0"/>
              <a:t>ОСЕТРОВЫЕ РЫБЫ (</a:t>
            </a:r>
            <a:r>
              <a:rPr lang="ru-RU" sz="4000" dirty="0" smtClean="0"/>
              <a:t>БЕЛУГА</a:t>
            </a:r>
            <a:r>
              <a:rPr lang="ru-RU" sz="4000" dirty="0" smtClean="0"/>
              <a:t>, ОСЁТР, </a:t>
            </a:r>
            <a:r>
              <a:rPr lang="ru-RU" sz="4000" dirty="0" smtClean="0"/>
              <a:t>СЕВРЮГА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609" y="332656"/>
            <a:ext cx="5375527" cy="4824536"/>
          </a:xfrm>
        </p:spPr>
      </p:pic>
    </p:spTree>
    <p:extLst>
      <p:ext uri="{BB962C8B-B14F-4D97-AF65-F5344CB8AC3E}">
        <p14:creationId xmlns:p14="http://schemas.microsoft.com/office/powerpoint/2010/main" val="102968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60032" y="1124744"/>
            <a:ext cx="3888432" cy="5328592"/>
          </a:xfrm>
        </p:spPr>
        <p:txBody>
          <a:bodyPr anchor="t"/>
          <a:lstStyle/>
          <a:p>
            <a:pPr indent="360363" algn="l"/>
            <a:r>
              <a:rPr lang="ru-RU" dirty="0" smtClean="0"/>
              <a:t>Чтобы не уменьшилось количество рыб в реках и водоёмах, лов разрешается удочками и только в определённое время. </a:t>
            </a:r>
          </a:p>
          <a:p>
            <a:pPr indent="360363" algn="l"/>
            <a:r>
              <a:rPr lang="ru-RU" dirty="0" smtClean="0"/>
              <a:t>В рыбоведческих хозяйствах нашего края рыбу вылавливают в определённые сроки, обычно осенью, когда уже вывелись и выросли мальки рыб.</a:t>
            </a:r>
            <a:endParaRPr lang="ru-RU" dirty="0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660930"/>
            <a:ext cx="4260118" cy="2840078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148064" y="260648"/>
            <a:ext cx="3733800" cy="1143000"/>
          </a:xfrm>
        </p:spPr>
        <p:txBody>
          <a:bodyPr anchor="t"/>
          <a:lstStyle/>
          <a:p>
            <a:pPr marL="0" indent="0" algn="ctr">
              <a:buNone/>
            </a:pPr>
            <a:r>
              <a:rPr lang="ru-RU" sz="4000" dirty="0" smtClean="0"/>
              <a:t>РЫБООХРАНА</a:t>
            </a:r>
            <a:endParaRPr lang="ru-RU" sz="4000" dirty="0"/>
          </a:p>
        </p:txBody>
      </p:sp>
      <p:sp>
        <p:nvSpPr>
          <p:cNvPr id="18" name="Объект 17"/>
          <p:cNvSpPr>
            <a:spLocks noGrp="1"/>
          </p:cNvSpPr>
          <p:nvPr>
            <p:ph sz="half" idx="2"/>
          </p:nvPr>
        </p:nvSpPr>
        <p:spPr>
          <a:xfrm>
            <a:off x="899592" y="3717032"/>
            <a:ext cx="3346704" cy="27432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868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648"/>
            <a:ext cx="4208436" cy="631265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332656"/>
            <a:ext cx="4284913" cy="6048672"/>
          </a:xfrm>
        </p:spPr>
        <p:txBody>
          <a:bodyPr anchor="ctr">
            <a:noAutofit/>
          </a:bodyPr>
          <a:lstStyle/>
          <a:p>
            <a:pPr indent="361950"/>
            <a:r>
              <a:rPr lang="ru-RU" sz="3200" b="1" dirty="0" smtClean="0"/>
              <a:t>Издавна донской край славится рыбой. В Азовском и Цимлянском морях, в Дону и других реках, в озёрах и прудах водится более 70 видов рыб: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273776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5445224"/>
            <a:ext cx="3456384" cy="1143000"/>
          </a:xfrm>
        </p:spPr>
        <p:txBody>
          <a:bodyPr anchor="ctr"/>
          <a:lstStyle/>
          <a:p>
            <a:pPr marL="0" indent="0" algn="l">
              <a:buNone/>
            </a:pPr>
            <a:r>
              <a:rPr lang="ru-RU" dirty="0" smtClean="0"/>
              <a:t>СУДАК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821901" cy="5197592"/>
          </a:xfrm>
        </p:spPr>
      </p:pic>
    </p:spTree>
    <p:extLst>
      <p:ext uri="{BB962C8B-B14F-4D97-AF65-F5344CB8AC3E}">
        <p14:creationId xmlns:p14="http://schemas.microsoft.com/office/powerpoint/2010/main" val="335768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72200" y="5229200"/>
            <a:ext cx="2221632" cy="1143000"/>
          </a:xfrm>
        </p:spPr>
        <p:txBody>
          <a:bodyPr anchor="ctr"/>
          <a:lstStyle/>
          <a:p>
            <a:pPr marL="0" indent="0">
              <a:buNone/>
            </a:pPr>
            <a:r>
              <a:rPr lang="ru-RU" dirty="0" smtClean="0"/>
              <a:t>ОКУНЬ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76672"/>
            <a:ext cx="7318205" cy="4896544"/>
          </a:xfrm>
        </p:spPr>
      </p:pic>
    </p:spTree>
    <p:extLst>
      <p:ext uri="{BB962C8B-B14F-4D97-AF65-F5344CB8AC3E}">
        <p14:creationId xmlns:p14="http://schemas.microsoft.com/office/powerpoint/2010/main" val="290837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715000"/>
            <a:ext cx="2581672" cy="1143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dirty="0" smtClean="0"/>
              <a:t>ЩУКА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7837275" cy="5339144"/>
          </a:xfrm>
        </p:spPr>
      </p:pic>
    </p:spTree>
    <p:extLst>
      <p:ext uri="{BB962C8B-B14F-4D97-AF65-F5344CB8AC3E}">
        <p14:creationId xmlns:p14="http://schemas.microsoft.com/office/powerpoint/2010/main" val="401988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5445224"/>
            <a:ext cx="2365648" cy="1143000"/>
          </a:xfrm>
        </p:spPr>
        <p:txBody>
          <a:bodyPr anchor="b"/>
          <a:lstStyle/>
          <a:p>
            <a:pPr marL="0" indent="0">
              <a:buNone/>
            </a:pPr>
            <a:r>
              <a:rPr lang="ru-RU" dirty="0" smtClean="0"/>
              <a:t>КАРАСЬ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6984776" cy="5238582"/>
          </a:xfrm>
        </p:spPr>
      </p:pic>
    </p:spTree>
    <p:extLst>
      <p:ext uri="{BB962C8B-B14F-4D97-AF65-F5344CB8AC3E}">
        <p14:creationId xmlns:p14="http://schemas.microsoft.com/office/powerpoint/2010/main" val="226271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5301208"/>
            <a:ext cx="4813920" cy="1143000"/>
          </a:xfrm>
        </p:spPr>
        <p:txBody>
          <a:bodyPr anchor="ctr"/>
          <a:lstStyle/>
          <a:p>
            <a:pPr marL="0" indent="0" algn="l">
              <a:buNone/>
            </a:pPr>
            <a:r>
              <a:rPr lang="ru-RU" dirty="0" smtClean="0"/>
              <a:t>КРАСНОПЁРКА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8" y="404664"/>
            <a:ext cx="8147646" cy="4608512"/>
          </a:xfrm>
        </p:spPr>
      </p:pic>
    </p:spTree>
    <p:extLst>
      <p:ext uri="{BB962C8B-B14F-4D97-AF65-F5344CB8AC3E}">
        <p14:creationId xmlns:p14="http://schemas.microsoft.com/office/powerpoint/2010/main" val="217137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57310" y="5517232"/>
            <a:ext cx="2077616" cy="1143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dirty="0" smtClean="0"/>
              <a:t>СОМ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7416824" cy="5378373"/>
          </a:xfrm>
        </p:spPr>
      </p:pic>
    </p:spTree>
    <p:extLst>
      <p:ext uri="{BB962C8B-B14F-4D97-AF65-F5344CB8AC3E}">
        <p14:creationId xmlns:p14="http://schemas.microsoft.com/office/powerpoint/2010/main" val="3556938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141" y="5715000"/>
            <a:ext cx="6512511" cy="1143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dirty="0" smtClean="0"/>
              <a:t>ЗЕРКАЛЬНЫЙ КАРП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2656"/>
            <a:ext cx="6950606" cy="5451882"/>
          </a:xfrm>
        </p:spPr>
      </p:pic>
    </p:spTree>
    <p:extLst>
      <p:ext uri="{BB962C8B-B14F-4D97-AF65-F5344CB8AC3E}">
        <p14:creationId xmlns:p14="http://schemas.microsoft.com/office/powerpoint/2010/main" val="358900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171</TotalTime>
  <Words>100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КТО ЖИВЁТ В РЕКЕ ДОН?</vt:lpstr>
      <vt:lpstr>Презентация PowerPoint</vt:lpstr>
      <vt:lpstr>СУДАК</vt:lpstr>
      <vt:lpstr>ОКУНЬ</vt:lpstr>
      <vt:lpstr>ЩУКА</vt:lpstr>
      <vt:lpstr>КАРАСЬ</vt:lpstr>
      <vt:lpstr>КРАСНОПЁРКА</vt:lpstr>
      <vt:lpstr>СОМ</vt:lpstr>
      <vt:lpstr>ЗЕРКАЛЬНЫЙ КАРП</vt:lpstr>
      <vt:lpstr>РЫБЕЦ</vt:lpstr>
      <vt:lpstr>СЕЛЬДЬ</vt:lpstr>
      <vt:lpstr>ОСЕТРОВЫЕ РЫБЫ (БЕЛУГА, ОСЁТР, СЕВРЮГА)</vt:lpstr>
      <vt:lpstr>РЫБООХРАНА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ЖИВЁТ В РЕКЕ ДОН?</dc:title>
  <dc:creator>Admin</dc:creator>
  <cp:lastModifiedBy>Admin</cp:lastModifiedBy>
  <cp:revision>16</cp:revision>
  <dcterms:created xsi:type="dcterms:W3CDTF">2011-10-18T12:36:31Z</dcterms:created>
  <dcterms:modified xsi:type="dcterms:W3CDTF">2011-10-21T09:15:27Z</dcterms:modified>
</cp:coreProperties>
</file>