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061C7F-A401-4DF9-8191-AB8EFC35A69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BD71F1-797E-49F9-A41E-27559F343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Патриотический проект</a:t>
            </a:r>
            <a:br>
              <a:rPr lang="ru-RU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«Наша Армия родная»</a:t>
            </a:r>
            <a:endParaRPr lang="ru-RU" dirty="0"/>
          </a:p>
        </p:txBody>
      </p:sp>
      <p:pic>
        <p:nvPicPr>
          <p:cNvPr id="1026" name="Picture 2" descr="http://img.rufox.ru/files/big2/686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552728" cy="4467226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5373216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МАДОУ Д/с №77</a:t>
            </a:r>
          </a:p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Мишарина И.М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основной этап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11" descr="C:\Users\Роман\Desktop\проект\DSC05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619" y="3451635"/>
            <a:ext cx="3422650" cy="25669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C:\Users\Роман\Desktop\проект\DSC05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456" y="3058729"/>
            <a:ext cx="2235200" cy="167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43808" y="1556792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 по фотографиям  «Мой папа в армии служил»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725144"/>
            <a:ext cx="3563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Игра: «Что нужно солдату, моряку, пограничнику, летчику?»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основной этап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10" descr="C:\Users\Роман\Desktop\проект\IMG_20130211_095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09" y="1494527"/>
            <a:ext cx="2971800" cy="2152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11" descr="C:\Users\Роман\Desktop\проект\IMG_20130215_17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21088"/>
            <a:ext cx="26670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12" descr="C:\Users\Роман\Desktop\проект\IMG_20130219_092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264160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27584" y="364502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детей.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основной этап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Picture 9" descr="C:\Users\Роман\Desktop\проект\DSCN07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3354185" cy="257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59821" y="162880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Экскурсия к памятникам «Вечный огонь», «Скорбящий воин»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3924"/>
            <a:ext cx="36401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1600" y="1723310"/>
            <a:ext cx="368710" cy="38254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заключительный этап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3" name="Picture 8" descr="C:\Users\Роман\Desktop\проект\DSC0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6248400" cy="3473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148064" y="177281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Оформление родительского уголка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заключительный этап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Picture 8" descr="C:\Users\Роман\Desktop\проект\DSC0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05994"/>
            <a:ext cx="2286000" cy="1714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Роман\Desktop\проект\DSC05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96469"/>
            <a:ext cx="2286000" cy="1733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55679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Проведение спортивного мероприятия «Быстрее,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выше, сильнее</a:t>
            </a:r>
            <a:endParaRPr lang="ru-RU" sz="2800" b="1" dirty="0"/>
          </a:p>
        </p:txBody>
      </p:sp>
      <p:pic>
        <p:nvPicPr>
          <p:cNvPr id="3" name="Picture 5" descr="C:\Users\Роман\Desktop\проект\DSC05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540" y="2996952"/>
            <a:ext cx="2336800" cy="1752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530120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FontTx/>
              <a:buChar char="-"/>
              <a:tabLst>
                <a:tab pos="53975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 создать альбом по патриотическому воспитанию «Наши любимые Защитники Отечества»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 фотографиями пап и дедушек, служивших в армии и на войне).</a:t>
            </a:r>
            <a:endParaRPr lang="ru-RU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Цель проекта: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24744"/>
            <a:ext cx="72728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патриотизма у детей среднего дошкольного возраста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Задачи проекта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воспитывать у  детей чувство уважения к российскому воину, его силе и смелости; - расширить представления детей о Российской Армии;</a:t>
            </a:r>
          </a:p>
          <a:p>
            <a:pPr algn="just">
              <a:buFontTx/>
              <a:buChar char="-"/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развивать и обогащать речь детей, повышать эрудицию и интеллект;</a:t>
            </a:r>
          </a:p>
          <a:p>
            <a:pPr algn="just">
              <a:buFontTx/>
              <a:buChar char="-"/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проводить работу с родителями, привлекая их к патриотическому воспитанию детей в семье.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/>
                <a:latin typeface="Monotype Corsiva" pitchFamily="66" charset="0"/>
                <a:cs typeface="Times New Roman" pitchFamily="18" charset="0"/>
              </a:rPr>
              <a:t>Ожидаемые результаты: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28800"/>
            <a:ext cx="63367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53975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повышение знаний у детей о Российской              Армии;</a:t>
            </a:r>
          </a:p>
          <a:p>
            <a:pPr indent="449263" algn="just" eaLnBrk="0" hangingPunct="0">
              <a:tabLst>
                <a:tab pos="53975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развитие способности детей отражать свои знания, впечатления, мысли и чувства в играх, изодеятельности, пении, чтении стихотворений, составлении собственных рассказов;</a:t>
            </a:r>
          </a:p>
          <a:p>
            <a:pPr indent="449263" algn="just" eaLnBrk="0" hangingPunct="0">
              <a:tabLst>
                <a:tab pos="53975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повышение заинтересованности родителей в формировании чувства патриотизма у детей.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Участники проекта: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5649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-воспитатели группы;</a:t>
            </a:r>
          </a:p>
          <a:p>
            <a:pPr indent="449263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дети;</a:t>
            </a:r>
          </a:p>
          <a:p>
            <a:pPr indent="449263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родители детей;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6858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tabLst>
                <a:tab pos="14922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Продолжительность</a:t>
            </a:r>
          </a:p>
          <a:p>
            <a:pPr indent="449263">
              <a:tabLst>
                <a:tab pos="14922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реализации проекта:</a:t>
            </a:r>
            <a:endParaRPr lang="en-US" sz="3600" dirty="0">
              <a:solidFill>
                <a:srgbClr val="FF0000"/>
              </a:solidFill>
              <a:latin typeface="Monotype Corsiva" pitchFamily="66" charset="0"/>
            </a:endParaRPr>
          </a:p>
          <a:p>
            <a:pPr indent="449263">
              <a:tabLst>
                <a:tab pos="149225" algn="l"/>
              </a:tabLst>
            </a:pPr>
            <a:endParaRPr lang="ru-RU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just" eaLnBrk="0" hangingPunct="0">
              <a:tabLst>
                <a:tab pos="149225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краткосрочный (1 неделя).</a:t>
            </a:r>
          </a:p>
          <a:p>
            <a:pPr indent="449263" algn="just" eaLnBrk="0" hangingPunct="0">
              <a:tabLst>
                <a:tab pos="149225" algn="l"/>
              </a:tabLst>
            </a:pPr>
            <a:endParaRPr lang="ru-RU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just" eaLnBrk="0" hangingPunct="0">
              <a:tabLst>
                <a:tab pos="14922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Вид проекта: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групповой, творческий.</a:t>
            </a:r>
          </a:p>
          <a:p>
            <a:pPr indent="449263" algn="just" eaLnBrk="0" hangingPunct="0">
              <a:tabLst>
                <a:tab pos="149225" algn="l"/>
              </a:tabLst>
            </a:pPr>
            <a:endParaRPr lang="ru-RU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just" eaLnBrk="0" hangingPunct="0">
              <a:tabLst>
                <a:tab pos="14922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Проект реализуется по двум направлениям: </a:t>
            </a:r>
            <a:endParaRPr lang="ru-RU" sz="3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indent="449263" algn="just" eaLnBrk="0" hangingPunct="0">
              <a:tabLst>
                <a:tab pos="149225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Совместная деятельность с детьми.</a:t>
            </a:r>
          </a:p>
          <a:p>
            <a:pPr indent="449263" algn="just" eaLnBrk="0" hangingPunct="0">
              <a:tabLst>
                <a:tab pos="149225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Взаимодействие с родителями.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19200"/>
          </a:xfrm>
        </p:spPr>
        <p:txBody>
          <a:bodyPr>
            <a:normAutofit fontScale="90000"/>
          </a:bodyPr>
          <a:lstStyle/>
          <a:p>
            <a:pPr indent="449263" algn="ctr">
              <a:tabLst>
                <a:tab pos="149225" algn="l"/>
              </a:tabLst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Реализация проекта: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00FF"/>
                </a:solidFill>
                <a:effectLst/>
                <a:latin typeface="Monotype Corsiva" pitchFamily="66" charset="0"/>
              </a:rPr>
              <a:t>подготовительный этап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1683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tabLst>
                <a:tab pos="539750" algn="l"/>
              </a:tabLst>
            </a:pPr>
            <a:r>
              <a:rPr lang="ru-RU" sz="28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определение темы и проблемы будущего проекта, поставка цели и задач; </a:t>
            </a:r>
          </a:p>
          <a:p>
            <a:pPr algn="just">
              <a:buFontTx/>
              <a:buChar char="-"/>
              <a:tabLst>
                <a:tab pos="539750" algn="l"/>
              </a:tabLst>
            </a:pPr>
            <a:r>
              <a:rPr lang="ru-RU" sz="28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подбор и разработка необходимых материалов (тематических занятий, бесед, конкурсов, подбор художественной литературы, музыкального сопровождения, материального оснащения, составление план реализации проекта и т.д.); </a:t>
            </a:r>
          </a:p>
          <a:p>
            <a:pPr algn="just">
              <a:buFontTx/>
              <a:buChar char="-"/>
              <a:tabLst>
                <a:tab pos="539750" algn="l"/>
              </a:tabLst>
            </a:pPr>
            <a:r>
              <a:rPr lang="ru-RU" sz="28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подготовительная работа с родителями детей.</a:t>
            </a:r>
            <a:endParaRPr lang="ru-RU" sz="2800" b="1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основной этап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5229200"/>
            <a:ext cx="4176464" cy="122413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Занимательная деятельность: «Рода войск»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6074" y="141277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Занимательная деятельность:«Наша Армия»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echo.msk.ru/att/element-700456-misc-956082779_EA5ya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770784" cy="251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364" name="Picture 4" descr="http://files.64pokupki.ru/catalog/98/16/9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888433" cy="2537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1967744" cy="5812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основной этап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772816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Знакомство с эмблемами военно-воздушных сил, сухопутных воск, военно-морского флота.).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img1.liveinternet.ru/images/attach/c/4/78/652/78652927_shev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949814" cy="2899204"/>
          </a:xfrm>
          <a:prstGeom prst="rect">
            <a:avLst/>
          </a:prstGeom>
          <a:noFill/>
        </p:spPr>
      </p:pic>
      <p:pic>
        <p:nvPicPr>
          <p:cNvPr id="14342" name="Picture 6" descr="http://www.23fewral.ucoz.ru/_si/0/469799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2808312" cy="2808312"/>
          </a:xfrm>
          <a:prstGeom prst="rect">
            <a:avLst/>
          </a:prstGeom>
          <a:noFill/>
        </p:spPr>
      </p:pic>
      <p:pic>
        <p:nvPicPr>
          <p:cNvPr id="14344" name="Picture 8" descr="http://vyborg.tv/image/texts/e1/a6/f1/340/002b0fcc1e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6165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Реализация проекта:</a:t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основной этап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3" name="Picture 9" descr="C:\Users\Роман\Desktop\проект\IMG_20130211_101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5397">
            <a:off x="4469894" y="296759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ruslania.com/pictures/big/978598986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3987">
            <a:off x="1081354" y="3011446"/>
            <a:ext cx="2324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62880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Знакомство с произведениями художественной литературы, рассматривание иллюстраций.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729</TotalTime>
  <Words>364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Патриотический проект «Наша Армия родная»</vt:lpstr>
      <vt:lpstr>Цель проекта: </vt:lpstr>
      <vt:lpstr>Ожидаемые результаты: </vt:lpstr>
      <vt:lpstr>Участники проекта:  </vt:lpstr>
      <vt:lpstr>Презентация PowerPoint</vt:lpstr>
      <vt:lpstr>Реализация проекта: подготовительный этап </vt:lpstr>
      <vt:lpstr>Реализация проекта: основной этап </vt:lpstr>
      <vt:lpstr>Реализация проекта: основной этап </vt:lpstr>
      <vt:lpstr>Реализация проекта: основной этап </vt:lpstr>
      <vt:lpstr>Реализация проекта: основной этап </vt:lpstr>
      <vt:lpstr>Реализация проекта: основной этап </vt:lpstr>
      <vt:lpstr>Реализация проекта: основной этап </vt:lpstr>
      <vt:lpstr>Реализация проекта: заключительный этап </vt:lpstr>
      <vt:lpstr>Реализация проекта: заключительный этап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Патриотический проект «Наша Армия родная»</dc:title>
  <dc:creator>Роман</dc:creator>
  <cp:lastModifiedBy>АСС</cp:lastModifiedBy>
  <cp:revision>27</cp:revision>
  <dcterms:created xsi:type="dcterms:W3CDTF">2013-10-14T18:58:33Z</dcterms:created>
  <dcterms:modified xsi:type="dcterms:W3CDTF">2013-11-09T08:21:13Z</dcterms:modified>
</cp:coreProperties>
</file>