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8" r:id="rId3"/>
    <p:sldId id="259" r:id="rId4"/>
    <p:sldId id="260" r:id="rId5"/>
    <p:sldId id="261" r:id="rId6"/>
    <p:sldId id="276" r:id="rId7"/>
    <p:sldId id="274" r:id="rId8"/>
    <p:sldId id="264" r:id="rId9"/>
    <p:sldId id="265" r:id="rId10"/>
    <p:sldId id="266" r:id="rId11"/>
    <p:sldId id="267" r:id="rId12"/>
    <p:sldId id="270" r:id="rId13"/>
    <p:sldId id="271" r:id="rId14"/>
    <p:sldId id="275" r:id="rId15"/>
    <p:sldId id="268" r:id="rId16"/>
    <p:sldId id="269" r:id="rId17"/>
    <p:sldId id="26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0F756-52C2-41B4-91CF-06E4EBFC11DE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7FE1B-1774-462D-ABEF-F839CA46F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5" algn="ctr" rtl="0">
              <a:spcBef>
                <a:spcPct val="0"/>
              </a:spcBef>
            </a:pPr>
            <a:r>
              <a:rPr lang="ru-RU" sz="3600" dirty="0" smtClean="0"/>
              <a:t>Проект</a:t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endParaRPr lang="ru-RU" sz="4800" dirty="0" smtClean="0"/>
          </a:p>
          <a:p>
            <a:pPr lvl="1">
              <a:buNone/>
            </a:pPr>
            <a:r>
              <a:rPr lang="ru-RU" sz="4400" dirty="0" smtClean="0"/>
              <a:t>«Наши пернатые друзья».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Форма работы с детьми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       Игра.  Наблюдения. Беседа, разговор. Решение проблемных ситуаций.</a:t>
            </a:r>
            <a:r>
              <a:rPr lang="ru-RU" b="1" u="sng" dirty="0"/>
              <a:t> </a:t>
            </a:r>
            <a:r>
              <a:rPr lang="ru-RU" dirty="0"/>
              <a:t>Экспериментирование. Чтение.</a:t>
            </a:r>
            <a:r>
              <a:rPr lang="ru-RU" b="1" u="sng" dirty="0"/>
              <a:t> </a:t>
            </a:r>
            <a:r>
              <a:rPr lang="ru-RU" dirty="0"/>
              <a:t>Коллекционирование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 Основной этап: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Мероприятия по работе с детьми: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чтение </a:t>
            </a:r>
            <a:r>
              <a:rPr lang="ru-RU" dirty="0"/>
              <a:t>художественной литературы,</a:t>
            </a:r>
          </a:p>
          <a:p>
            <a:pPr lvl="0"/>
            <a:r>
              <a:rPr lang="ru-RU" dirty="0"/>
              <a:t>просмотр </a:t>
            </a:r>
            <a:r>
              <a:rPr lang="ru-RU" dirty="0" err="1"/>
              <a:t>м\ф</a:t>
            </a:r>
            <a:r>
              <a:rPr lang="ru-RU" dirty="0"/>
              <a:t> , телепередач,</a:t>
            </a:r>
          </a:p>
          <a:p>
            <a:pPr lvl="0"/>
            <a:r>
              <a:rPr lang="ru-RU" dirty="0"/>
              <a:t>занятия, беседы</a:t>
            </a:r>
          </a:p>
          <a:p>
            <a:pPr lvl="0"/>
            <a:r>
              <a:rPr lang="ru-RU" dirty="0"/>
              <a:t>наблюдения, подкормка птиц</a:t>
            </a:r>
          </a:p>
          <a:p>
            <a:pPr lvl="0"/>
            <a:r>
              <a:rPr lang="ru-RU" dirty="0"/>
              <a:t>рисование, аппликация</a:t>
            </a:r>
          </a:p>
          <a:p>
            <a:pPr lvl="0"/>
            <a:r>
              <a:rPr lang="ru-RU" dirty="0"/>
              <a:t>подвижные игры</a:t>
            </a:r>
          </a:p>
          <a:p>
            <a:pPr lvl="0"/>
            <a:r>
              <a:rPr lang="ru-RU" dirty="0"/>
              <a:t>дидактические игры.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  3.  Заключительный этап: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                     </a:t>
            </a:r>
            <a:endParaRPr lang="ru-RU" dirty="0"/>
          </a:p>
          <a:p>
            <a:r>
              <a:rPr lang="ru-RU" dirty="0"/>
              <a:t>- подведение итогов конкурса среди семей по изготовлению кормушек;</a:t>
            </a:r>
          </a:p>
          <a:p>
            <a:r>
              <a:rPr lang="ru-RU" dirty="0"/>
              <a:t>- вручение памятных дипломов;</a:t>
            </a:r>
          </a:p>
          <a:p>
            <a:r>
              <a:rPr lang="ru-RU" dirty="0"/>
              <a:t>- оформление фото выставки;</a:t>
            </a:r>
          </a:p>
          <a:p>
            <a:r>
              <a:rPr lang="ru-RU" dirty="0"/>
              <a:t>- показ инсценировки для детей сада: «</a:t>
            </a:r>
            <a:r>
              <a:rPr lang="ru-RU" dirty="0" err="1"/>
              <a:t>Воробьишко</a:t>
            </a:r>
            <a:r>
              <a:rPr lang="ru-RU" dirty="0"/>
              <a:t>»;</a:t>
            </a:r>
          </a:p>
          <a:p>
            <a:r>
              <a:rPr lang="ru-RU" dirty="0"/>
              <a:t>- оформление выставки семейных поделок птиц из природного материала (показ детям сада)</a:t>
            </a:r>
          </a:p>
          <a:p>
            <a:r>
              <a:rPr lang="ru-RU" dirty="0"/>
              <a:t>-участие во всероссийском конкурсе «Покормите птиц зимой!»;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Ожидаемый результат: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/>
          </a:p>
          <a:p>
            <a:r>
              <a:rPr lang="ru-RU" i="1" dirty="0"/>
              <a:t>Педагоги</a:t>
            </a:r>
            <a:r>
              <a:rPr lang="ru-RU" dirty="0"/>
              <a:t> </a:t>
            </a:r>
          </a:p>
          <a:p>
            <a:r>
              <a:rPr lang="ru-RU" dirty="0"/>
              <a:t>-удовлетворение проведенной работой и результатами проекта.</a:t>
            </a:r>
          </a:p>
          <a:p>
            <a:r>
              <a:rPr lang="ru-RU" dirty="0"/>
              <a:t>-собран и систематизирован  весь материал по теме проекта.</a:t>
            </a:r>
          </a:p>
          <a:p>
            <a:r>
              <a:rPr lang="ru-RU" i="1" dirty="0"/>
              <a:t>Дети</a:t>
            </a:r>
            <a:r>
              <a:rPr lang="ru-RU" dirty="0"/>
              <a:t> </a:t>
            </a:r>
          </a:p>
          <a:p>
            <a:r>
              <a:rPr lang="ru-RU" dirty="0"/>
              <a:t>-знают и называют большое количество зимующих птиц;</a:t>
            </a:r>
          </a:p>
          <a:p>
            <a:r>
              <a:rPr lang="ru-RU" dirty="0"/>
              <a:t>- отличают и сравнивают птиц:</a:t>
            </a:r>
          </a:p>
          <a:p>
            <a:r>
              <a:rPr lang="ru-RU" dirty="0"/>
              <a:t>-у детей появилась ответственность и забота о пернатых друзьях;</a:t>
            </a:r>
          </a:p>
          <a:p>
            <a:r>
              <a:rPr lang="ru-RU" dirty="0"/>
              <a:t>-в свободной деятельности широко применяют стихи, пение песен, используют для этой деятельности наряды и атрибуты.</a:t>
            </a:r>
          </a:p>
          <a:p>
            <a:r>
              <a:rPr lang="ru-RU" i="1" dirty="0"/>
              <a:t>У родителей</a:t>
            </a:r>
            <a:r>
              <a:rPr lang="ru-RU" dirty="0"/>
              <a:t> </a:t>
            </a:r>
          </a:p>
          <a:p>
            <a:r>
              <a:rPr lang="ru-RU" dirty="0"/>
              <a:t>-появился интерес к образовательному процессу, развитию </a:t>
            </a:r>
            <a:r>
              <a:rPr lang="ru-RU" dirty="0" err="1"/>
              <a:t>творчесва</a:t>
            </a:r>
            <a:r>
              <a:rPr lang="ru-RU" dirty="0"/>
              <a:t>, знаний и умений у детей, желание общаться с природой, участвовать в жизни группы.</a:t>
            </a:r>
          </a:p>
          <a:p>
            <a:r>
              <a:rPr lang="ru-RU" dirty="0"/>
              <a:t> </a:t>
            </a:r>
          </a:p>
          <a:p>
            <a:pPr lvl="0"/>
            <a:r>
              <a:rPr lang="ru-RU" dirty="0" err="1"/>
              <a:t>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Практический итог 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продуктивная </a:t>
            </a:r>
            <a:r>
              <a:rPr lang="ru-RU" dirty="0" smtClean="0"/>
              <a:t>деятельность детей, досуг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Мероприятия по работе с родителями:</a:t>
            </a:r>
            <a:r>
              <a:rPr lang="ru-RU" b="1" u="sng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- </a:t>
            </a:r>
            <a:r>
              <a:rPr lang="ru-RU" dirty="0"/>
              <a:t>изготовление кормушек, скворечников</a:t>
            </a:r>
          </a:p>
          <a:p>
            <a:r>
              <a:rPr lang="ru-RU" dirty="0"/>
              <a:t>- организация выставок детских работ:  рисунков, аппликаций, поделок из природного материала, пластилина.</a:t>
            </a:r>
          </a:p>
          <a:p>
            <a:r>
              <a:rPr lang="ru-RU" dirty="0"/>
              <a:t>-фотовыставка.</a:t>
            </a:r>
          </a:p>
          <a:p>
            <a:r>
              <a:rPr lang="ru-RU" dirty="0"/>
              <a:t>- проведение индивидуальных бесед с целью создания интереса и привлечения родителей к изготовлению кормушек, скворечников, поделок –  из природных даров.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  Сроки проведения проекта.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300" dirty="0" smtClean="0"/>
          </a:p>
          <a:p>
            <a:r>
              <a:rPr lang="ru-RU" b="1" dirty="0" smtClean="0"/>
              <a:t>Ноябрь -декабрь</a:t>
            </a:r>
            <a:endParaRPr lang="ru-RU" dirty="0" smtClean="0"/>
          </a:p>
          <a:p>
            <a:r>
              <a:rPr lang="ru-RU" b="1" dirty="0" smtClean="0"/>
              <a:t>Декабрь-январь</a:t>
            </a:r>
            <a:endParaRPr lang="ru-RU" dirty="0" smtClean="0"/>
          </a:p>
          <a:p>
            <a:r>
              <a:rPr lang="ru-RU" b="1" smtClean="0"/>
              <a:t>Январь-февраль</a:t>
            </a:r>
            <a:endParaRPr lang="ru-RU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Необходимое оборудование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             Литература – Загадки о птицах, книги русских писателей, сказки.</a:t>
            </a:r>
          </a:p>
          <a:p>
            <a:r>
              <a:rPr lang="ru-RU" dirty="0"/>
              <a:t>             Музыка – Аудиозапись голосов птиц.</a:t>
            </a:r>
          </a:p>
          <a:p>
            <a:r>
              <a:rPr lang="ru-RU" dirty="0"/>
              <a:t>             Иллюстрации - птицы зимующие нашего края, птицы зимой у кормушки, кормушки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Цель:</a:t>
            </a:r>
            <a:r>
              <a:rPr lang="ru-RU" dirty="0"/>
              <a:t> пополнение и обогащение знаний детей по теме: «Зимующие птицы».</a:t>
            </a:r>
          </a:p>
          <a:p>
            <a:r>
              <a:rPr lang="ru-RU" b="1" dirty="0"/>
              <a:t>Задачи:</a:t>
            </a:r>
            <a:r>
              <a:rPr lang="ru-RU" dirty="0"/>
              <a:t> </a:t>
            </a:r>
          </a:p>
          <a:p>
            <a:pPr lvl="0"/>
            <a:r>
              <a:rPr lang="ru-RU" dirty="0"/>
              <a:t>Расширять знания детей о зимующих птицах.</a:t>
            </a:r>
          </a:p>
          <a:p>
            <a:pPr lvl="0"/>
            <a:r>
              <a:rPr lang="ru-RU" dirty="0"/>
              <a:t>расширить представление о внешнем виде птиц в зимний период;</a:t>
            </a:r>
          </a:p>
          <a:p>
            <a:pPr lvl="0"/>
            <a:r>
              <a:rPr lang="ru-RU" dirty="0"/>
              <a:t>Формировать навыки художественного исполнения различных образов при пении, в  инсценировках и играх;</a:t>
            </a:r>
          </a:p>
          <a:p>
            <a:pPr lvl="0"/>
            <a:r>
              <a:rPr lang="ru-RU" dirty="0"/>
              <a:t>Способствовать развитию памяти, восприятия;</a:t>
            </a:r>
          </a:p>
          <a:p>
            <a:pPr lvl="0"/>
            <a:r>
              <a:rPr lang="ru-RU" dirty="0"/>
              <a:t>Воспитывать заботливое отношение</a:t>
            </a:r>
          </a:p>
          <a:p>
            <a:r>
              <a:rPr lang="ru-RU" i="1" dirty="0"/>
              <a:t>Вид проекта</a:t>
            </a:r>
            <a:r>
              <a:rPr lang="ru-RU" dirty="0"/>
              <a:t>: информационно-творческий, коллективный</a:t>
            </a:r>
          </a:p>
          <a:p>
            <a:r>
              <a:rPr lang="ru-RU" i="1" dirty="0"/>
              <a:t>Продолжительность проекта</a:t>
            </a:r>
            <a:r>
              <a:rPr lang="ru-RU" dirty="0"/>
              <a:t>: кратковременный</a:t>
            </a:r>
          </a:p>
          <a:p>
            <a:r>
              <a:rPr lang="ru-RU" i="1" dirty="0"/>
              <a:t>Участники проекта</a:t>
            </a:r>
            <a:r>
              <a:rPr lang="ru-RU" dirty="0"/>
              <a:t>: дети, родители, педагоги.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Формы реализации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Занятия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дидактические, </a:t>
            </a:r>
            <a:r>
              <a:rPr lang="ru-RU" dirty="0" err="1"/>
              <a:t>с\р</a:t>
            </a:r>
            <a:r>
              <a:rPr lang="ru-RU" dirty="0"/>
              <a:t>  игры;</a:t>
            </a:r>
          </a:p>
          <a:p>
            <a:pPr lvl="0"/>
            <a:r>
              <a:rPr lang="ru-RU" dirty="0"/>
              <a:t>беседы;</a:t>
            </a:r>
          </a:p>
          <a:p>
            <a:pPr lvl="0"/>
            <a:r>
              <a:rPr lang="ru-RU" dirty="0"/>
              <a:t>рассматривание иллюстраций, открыток;</a:t>
            </a:r>
          </a:p>
          <a:p>
            <a:pPr lvl="0"/>
            <a:r>
              <a:rPr lang="ru-RU" dirty="0"/>
              <a:t>изготовление кормушек</a:t>
            </a:r>
          </a:p>
          <a:p>
            <a:pPr lvl="0"/>
            <a:r>
              <a:rPr lang="ru-RU" dirty="0"/>
              <a:t>работа с родителями.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Предполагаемый результат: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Расширятся </a:t>
            </a:r>
            <a:r>
              <a:rPr lang="ru-RU" dirty="0"/>
              <a:t>знания детей о зимующих птицах, о внешнем виде, повадках.</a:t>
            </a:r>
          </a:p>
          <a:p>
            <a:pPr lvl="0"/>
            <a:r>
              <a:rPr lang="ru-RU" dirty="0"/>
              <a:t>Пополнится словарный запас;</a:t>
            </a:r>
          </a:p>
          <a:p>
            <a:pPr lvl="0"/>
            <a:r>
              <a:rPr lang="ru-RU" dirty="0"/>
              <a:t>Сформируется </a:t>
            </a:r>
            <a:r>
              <a:rPr lang="ru-RU" dirty="0" err="1"/>
              <a:t>активнось</a:t>
            </a:r>
            <a:r>
              <a:rPr lang="ru-RU" dirty="0"/>
              <a:t>  и </a:t>
            </a:r>
            <a:r>
              <a:rPr lang="ru-RU" dirty="0" err="1"/>
              <a:t>заитнересованность</a:t>
            </a:r>
            <a:r>
              <a:rPr lang="ru-RU" dirty="0"/>
              <a:t> в образовательном процессе детей у родителей.</a:t>
            </a:r>
          </a:p>
          <a:p>
            <a:pPr lvl="0"/>
            <a:r>
              <a:rPr lang="ru-RU" dirty="0"/>
              <a:t>Заботливое отношение к живой природе.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 Этапы работы над проектом: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b="1" dirty="0" smtClean="0"/>
              <a:t>Подготовительный </a:t>
            </a:r>
            <a:r>
              <a:rPr lang="ru-RU" b="1" dirty="0"/>
              <a:t>этап:</a:t>
            </a:r>
            <a:endParaRPr lang="ru-RU" dirty="0"/>
          </a:p>
          <a:p>
            <a:r>
              <a:rPr lang="ru-RU" b="1" u="sng" dirty="0"/>
              <a:t>Составление плана совместной работы с детьми, педагогами и родителями:</a:t>
            </a:r>
            <a:endParaRPr lang="ru-RU" dirty="0"/>
          </a:p>
          <a:p>
            <a:pPr lvl="0"/>
            <a:r>
              <a:rPr lang="ru-RU" i="1" dirty="0"/>
              <a:t>Воспитатели:</a:t>
            </a:r>
            <a:endParaRPr lang="ru-RU" dirty="0"/>
          </a:p>
          <a:p>
            <a:r>
              <a:rPr lang="ru-RU" dirty="0"/>
              <a:t>Подбор материала и оборудования для занятий, бесед, </a:t>
            </a:r>
            <a:r>
              <a:rPr lang="ru-RU" dirty="0" err="1"/>
              <a:t>с\р</a:t>
            </a:r>
            <a:r>
              <a:rPr lang="ru-RU" dirty="0"/>
              <a:t> игр с детьми.</a:t>
            </a:r>
          </a:p>
          <a:p>
            <a:pPr lvl="0"/>
            <a:r>
              <a:rPr lang="ru-RU" i="1" dirty="0"/>
              <a:t>Дети: </a:t>
            </a:r>
            <a:r>
              <a:rPr lang="ru-RU" dirty="0"/>
              <a:t>Ежедневная подкормка птиц; заучивание , беседы, рассматривание, игры.</a:t>
            </a:r>
          </a:p>
          <a:p>
            <a:pPr lvl="0"/>
            <a:r>
              <a:rPr lang="ru-RU" i="1" dirty="0"/>
              <a:t>Сотрудничество с родителями:</a:t>
            </a:r>
            <a:endParaRPr lang="ru-RU" dirty="0"/>
          </a:p>
          <a:p>
            <a:r>
              <a:rPr lang="ru-RU" dirty="0"/>
              <a:t>Изготовление кормушек разного вида – информация для родителей по теме проекта, подборка фотографий, литературы.</a:t>
            </a:r>
          </a:p>
          <a:p>
            <a:r>
              <a:rPr lang="ru-RU" dirty="0"/>
              <a:t>Беседы с родителями о необходимом участии их в проекте, о серьезном отношении к </a:t>
            </a:r>
            <a:r>
              <a:rPr lang="ru-RU" dirty="0" err="1"/>
              <a:t>воспитательно</a:t>
            </a:r>
            <a:r>
              <a:rPr lang="ru-RU" dirty="0"/>
              <a:t> – образовательному процессу в ДОУ.</a:t>
            </a:r>
          </a:p>
          <a:p>
            <a:r>
              <a:rPr lang="ru-RU" dirty="0"/>
              <a:t>Участие во всероссийском  конкурсе: «Покормите птиц зимой».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Актуальность:</a:t>
            </a:r>
            <a:br>
              <a:rPr lang="ru-RU" smtClean="0"/>
            </a:b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Актуальность:</a:t>
            </a:r>
          </a:p>
          <a:p>
            <a:r>
              <a:rPr lang="ru-RU" dirty="0" smtClean="0"/>
              <a:t>дети недостаточно имеют представлений и знаний о птицах; отсутствует представление о том, как беречь, ухаживать, не причинять вреда птицам.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Необходимое оборудование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             Литература – Загадки о птицах, книги русских писателей, сказки.</a:t>
            </a:r>
          </a:p>
          <a:p>
            <a:r>
              <a:rPr lang="ru-RU" dirty="0" smtClean="0"/>
              <a:t>             Музыка – Аудиозапись голосов птиц.</a:t>
            </a:r>
          </a:p>
          <a:p>
            <a:r>
              <a:rPr lang="ru-RU" dirty="0" smtClean="0"/>
              <a:t>             Иллюстрации - птицы зимующие нашего края, птицы зимой у кормушки, кормушки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Продукты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            Книжная выставка «Птицы – гости нашего двора»</a:t>
            </a:r>
          </a:p>
          <a:p>
            <a:r>
              <a:rPr lang="ru-RU" dirty="0"/>
              <a:t>             Кормушки, выполненные родителями и работниками детского сада.</a:t>
            </a:r>
          </a:p>
          <a:p>
            <a:r>
              <a:rPr lang="ru-RU" dirty="0"/>
              <a:t>              Изготовление  шапочек птиц к подвижным играм.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Реализация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Основное </a:t>
            </a:r>
            <a:r>
              <a:rPr lang="ru-RU" dirty="0"/>
              <a:t>направление ФГОС – познавательно-речевое</a:t>
            </a:r>
          </a:p>
          <a:p>
            <a:r>
              <a:rPr lang="ru-RU" dirty="0"/>
              <a:t>Образовательные области.</a:t>
            </a:r>
          </a:p>
          <a:p>
            <a:r>
              <a:rPr lang="ru-RU" dirty="0"/>
              <a:t>              Познание, Коммуникация,  Чтение художественной литературы, Художественное творчество, Музыка, Труд,  Безопасность,  Социализация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179</Words>
  <Application>Microsoft Office PowerPoint</Application>
  <PresentationFormat>Экран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Проект </vt:lpstr>
      <vt:lpstr>Слайд 2</vt:lpstr>
      <vt:lpstr>Формы реализации проекта: </vt:lpstr>
      <vt:lpstr>Предполагаемый результат: </vt:lpstr>
      <vt:lpstr> Этапы работы над проектом: </vt:lpstr>
      <vt:lpstr>Актуальность: </vt:lpstr>
      <vt:lpstr>Необходимое оборудование </vt:lpstr>
      <vt:lpstr>Продукты проекта </vt:lpstr>
      <vt:lpstr>Реализация проекта </vt:lpstr>
      <vt:lpstr>Форма работы с детьми </vt:lpstr>
      <vt:lpstr> Основной этап: Мероприятия по работе с детьми: </vt:lpstr>
      <vt:lpstr>   3.  Заключительный этап:</vt:lpstr>
      <vt:lpstr>Ожидаемый результат: </vt:lpstr>
      <vt:lpstr>Практический итог работы: </vt:lpstr>
      <vt:lpstr>Мероприятия по работе с родителями: </vt:lpstr>
      <vt:lpstr>  Сроки проведения проекта.</vt:lpstr>
      <vt:lpstr>Необходимое оборудование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2015-01-20T10:16:34Z</dcterms:created>
  <dcterms:modified xsi:type="dcterms:W3CDTF">2015-01-26T11:20:31Z</dcterms:modified>
</cp:coreProperties>
</file>