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2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2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2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2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Tm="2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21181A-31B4-4C57-BD8E-E4047C64E7C2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40F490-9F26-41B0-967A-CCA33ECC379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2000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Игра - практикум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473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«Улицы нашего города»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20191"/>
            <a:ext cx="2124000" cy="1800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3" y="299881"/>
            <a:ext cx="2400000" cy="1800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7050553"/>
      </p:ext>
    </p:extLst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36912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dirty="0" smtClean="0"/>
              <a:t>Отправляемся на улицы города…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3" y="2780928"/>
            <a:ext cx="28441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69564"/>
      </p:ext>
    </p:extLst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Дети  распределяют  роли: регулировщик, пешеходы,</a:t>
            </a:r>
            <a:br>
              <a:rPr lang="ru-RU" sz="3600" dirty="0" smtClean="0"/>
            </a:br>
            <a:r>
              <a:rPr lang="ru-RU" sz="3600" dirty="0" smtClean="0"/>
              <a:t>автомобилисты.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060849"/>
            <a:ext cx="3679701" cy="377559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456384" cy="392041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152316"/>
      </p:ext>
    </p:extLst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«Юные водители!»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20889"/>
            <a:ext cx="3683074" cy="341555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420889"/>
            <a:ext cx="3751709" cy="341555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850165"/>
      </p:ext>
    </p:extLst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«Соблюдайте правила дорожного движения!»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56447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3360000" cy="2520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42485"/>
            <a:ext cx="2076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42485"/>
            <a:ext cx="248275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2013"/>
      </p:ext>
    </p:extLst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31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Игра - практикум</vt:lpstr>
      <vt:lpstr>Отправляемся на улицы города…</vt:lpstr>
      <vt:lpstr>Дети  распределяют  роли: регулировщик, пешеходы, автомобилисты.</vt:lpstr>
      <vt:lpstr>«Юные водители!»</vt:lpstr>
      <vt:lpstr>«Соблюдайте правила дорожного движения!»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- практикум</dc:title>
  <dc:creator>пк</dc:creator>
  <cp:lastModifiedBy>пк</cp:lastModifiedBy>
  <cp:revision>8</cp:revision>
  <dcterms:created xsi:type="dcterms:W3CDTF">2015-02-05T16:01:59Z</dcterms:created>
  <dcterms:modified xsi:type="dcterms:W3CDTF">2015-02-05T17:17:42Z</dcterms:modified>
</cp:coreProperties>
</file>