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64" r:id="rId2"/>
    <p:sldId id="296" r:id="rId3"/>
    <p:sldId id="280" r:id="rId4"/>
    <p:sldId id="288" r:id="rId5"/>
    <p:sldId id="271" r:id="rId6"/>
    <p:sldId id="272" r:id="rId7"/>
    <p:sldId id="266" r:id="rId8"/>
    <p:sldId id="267" r:id="rId9"/>
    <p:sldId id="257" r:id="rId10"/>
    <p:sldId id="279" r:id="rId11"/>
    <p:sldId id="258" r:id="rId12"/>
    <p:sldId id="281" r:id="rId13"/>
    <p:sldId id="259" r:id="rId14"/>
    <p:sldId id="289" r:id="rId15"/>
    <p:sldId id="290" r:id="rId16"/>
    <p:sldId id="286" r:id="rId17"/>
    <p:sldId id="278" r:id="rId18"/>
    <p:sldId id="291" r:id="rId19"/>
    <p:sldId id="292" r:id="rId20"/>
    <p:sldId id="268" r:id="rId21"/>
    <p:sldId id="294" r:id="rId22"/>
    <p:sldId id="269" r:id="rId23"/>
    <p:sldId id="298" r:id="rId24"/>
    <p:sldId id="284" r:id="rId25"/>
    <p:sldId id="261" r:id="rId26"/>
    <p:sldId id="282" r:id="rId27"/>
    <p:sldId id="285" r:id="rId28"/>
    <p:sldId id="287" r:id="rId29"/>
    <p:sldId id="262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140D8-05C5-440D-9416-075EFA7FE689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2A1BE-0ACB-4CD6-994A-D10059244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A1BE-0ACB-4CD6-994A-D1005924400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C552-685C-487E-B169-5F06326C01F8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72CACE-E1A6-4F98-A7CB-DE1C909E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C552-685C-487E-B169-5F06326C01F8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CACE-E1A6-4F98-A7CB-DE1C909E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C552-685C-487E-B169-5F06326C01F8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CACE-E1A6-4F98-A7CB-DE1C909E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C552-685C-487E-B169-5F06326C01F8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72CACE-E1A6-4F98-A7CB-DE1C909E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C552-685C-487E-B169-5F06326C01F8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CACE-E1A6-4F98-A7CB-DE1C909E58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C552-685C-487E-B169-5F06326C01F8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CACE-E1A6-4F98-A7CB-DE1C909E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C552-685C-487E-B169-5F06326C01F8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72CACE-E1A6-4F98-A7CB-DE1C909E58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C552-685C-487E-B169-5F06326C01F8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CACE-E1A6-4F98-A7CB-DE1C909E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C552-685C-487E-B169-5F06326C01F8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CACE-E1A6-4F98-A7CB-DE1C909E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C552-685C-487E-B169-5F06326C01F8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CACE-E1A6-4F98-A7CB-DE1C909E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C552-685C-487E-B169-5F06326C01F8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CACE-E1A6-4F98-A7CB-DE1C909E58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10C552-685C-487E-B169-5F06326C01F8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72CACE-E1A6-4F98-A7CB-DE1C909E58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Tp0_jU22ttcRZVUZVft3DnPd7lAS8A_xg3BnnxIQiTu9c_b4Hf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1357298"/>
            <a:ext cx="82153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Презентация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к интегрированному занятию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«В гостях у сказке  «Маша и медведь</a:t>
            </a:r>
            <a:r>
              <a:rPr lang="ru-RU" sz="4400" dirty="0" smtClean="0">
                <a:latin typeface="Monotype Corsiva" pitchFamily="66" charset="0"/>
              </a:rPr>
              <a:t>»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2-tub-ru.yandex.net/i?id=433b5eb4e570b6a6fb118787ca9e69d5-67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Scy;&amp;kcy;&amp;acy;&amp;zcy;&amp;kcy;&amp;acy; &amp;Mcy;&amp;acy;&amp;shcy;&amp;acy; &amp;icy; &amp;mcy;&amp;iecy;&amp;dcy;&amp;vcy;&amp;iecy;&amp;dcy;&amp;softcy; - &amp;Mcy;&amp;acy;&amp;shcy;&amp;acy; &amp;icy; &amp;mcy;&amp;iecy;&amp;dcy;&amp;vcy;&amp;iecy;&amp;dcy;&amp;softcy; &amp;scy;&amp;kcy;&amp;acy;&amp;zcy;&amp;kcy;&amp;acy; - &amp;Rcy;&amp;icy;&amp;scy;&amp;ucy;&amp;ncy;&amp;ocy;&amp;kcy;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22" cy="6858000"/>
          </a:xfrm>
          <a:prstGeom prst="rect">
            <a:avLst/>
          </a:prstGeom>
          <a:noFill/>
        </p:spPr>
      </p:pic>
      <p:pic>
        <p:nvPicPr>
          <p:cNvPr id="7170" name="Picture 2" descr="http://joymylife.org.ua/children/masha_i_medved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012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3"/>
          <p:cNvPicPr>
            <a:picLocks noChangeAspect="1" noChangeArrowheads="1"/>
          </p:cNvPicPr>
          <p:nvPr/>
        </p:nvPicPr>
        <p:blipFill>
          <a:blip r:embed="rId2"/>
          <a:srcRect l="48750" r="43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Scy;&amp;kcy;&amp;acy;&amp;zcy;&amp;kcy;&amp;acy; &amp;Mcy;&amp;acy;&amp;shcy;&amp;acy; &amp;icy; &amp;mcy;&amp;iecy;&amp;dcy;&amp;vcy;&amp;iecy;&amp;dcy;&amp;softcy; - &amp;Mcy;&amp;acy;&amp;shcy;&amp;acy; &amp;icy; &amp;mcy;&amp;iecy;&amp;dcy;&amp;vcy;&amp;iecy;&amp;dcy;&amp;softcy; &amp;scy;&amp;kcy;&amp;acy;&amp;zcy;&amp;kcy;&amp;acy; - &amp;Rcy;&amp;icy;&amp;scy;&amp;ucy;&amp;ncy;&amp;ocy;&amp;kcy;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joymylife.org.ua/children/masha_i_medved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Tp0_jU22ttcRZVUZVft3DnPd7lAS8A_xg3BnnxIQiTu9c_b4Hf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2" name="Picture 2" descr="http://joymylife.org.ua/children/masha_i_medved/3.jpg"/>
          <p:cNvPicPr>
            <a:picLocks noChangeAspect="1" noChangeArrowheads="1"/>
          </p:cNvPicPr>
          <p:nvPr/>
        </p:nvPicPr>
        <p:blipFill>
          <a:blip r:embed="rId3"/>
          <a:srcRect r="51562"/>
          <a:stretch>
            <a:fillRect/>
          </a:stretch>
        </p:blipFill>
        <p:spPr bwMode="auto">
          <a:xfrm>
            <a:off x="1285852" y="0"/>
            <a:ext cx="66437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joymylife.org.ua/children/masha_i_medved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6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 t="4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"/>
          <p:cNvPicPr>
            <a:picLocks noChangeAspect="1" noChangeArrowheads="1"/>
          </p:cNvPicPr>
          <p:nvPr/>
        </p:nvPicPr>
        <p:blipFill>
          <a:blip r:embed="rId2"/>
          <a:srcRect l="48750" r="2499"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"/>
          <p:cNvPicPr>
            <a:picLocks noChangeAspect="1" noChangeArrowheads="1"/>
          </p:cNvPicPr>
          <p:nvPr/>
        </p:nvPicPr>
        <p:blipFill>
          <a:blip r:embed="rId2"/>
          <a:srcRect l="66651" r="2499"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"/>
          <p:cNvPicPr>
            <a:picLocks noChangeAspect="1" noChangeArrowheads="1"/>
          </p:cNvPicPr>
          <p:nvPr/>
        </p:nvPicPr>
        <p:blipFill>
          <a:blip r:embed="rId2"/>
          <a:srcRect l="48750" r="2499"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Tp0_jU22ttcRZVUZVft3DnPd7lAS8A_xg3BnnxIQiTu9c_b4Hf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1028" name="Picture 4" descr="http://img0.liveinternet.ru/images/attach/c/7/97/468/97468568_qweq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7148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joymylife.org.ua/children/masha_i_medved/4.jpg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0-tub-ru.yandex.net/i?id=955572e9b44d4142b328fcf021b53a49-53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joymylife.org.ua/children/masha_i_medved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Tp0_jU22ttcRZVUZVft3DnPd7lAS8A_xg3BnnxIQiTu9c_b4Hf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5"/>
          <p:cNvPicPr>
            <a:picLocks noChangeAspect="1" noChangeArrowheads="1"/>
          </p:cNvPicPr>
          <p:nvPr/>
        </p:nvPicPr>
        <p:blipFill>
          <a:blip r:embed="rId2"/>
          <a:srcRect l="49688" r="3437"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"/>
          <p:cNvPicPr>
            <a:picLocks noChangeAspect="1" noChangeArrowheads="1"/>
          </p:cNvPicPr>
          <p:nvPr/>
        </p:nvPicPr>
        <p:blipFill>
          <a:blip r:embed="rId2"/>
          <a:srcRect l="47813" r="43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7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49688" r="43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3"/>
          <p:cNvPicPr>
            <a:picLocks noChangeAspect="1" noChangeArrowheads="1"/>
          </p:cNvPicPr>
          <p:nvPr/>
        </p:nvPicPr>
        <p:blipFill>
          <a:blip r:embed="rId2"/>
          <a:srcRect b="52187"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39940" name="Picture 4" descr="9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 t="48750" b="2135"/>
          <a:stretch>
            <a:fillRect/>
          </a:stretch>
        </p:blipFill>
        <p:spPr bwMode="auto">
          <a:xfrm>
            <a:off x="0" y="-214338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10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 b="5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Scy;&amp;kcy;&amp;acy;&amp;zcy;&amp;kcy;&amp;acy; &amp;Mcy;&amp;acy;&amp;shcy;&amp;acy; &amp;icy; &amp;mcy;&amp;iecy;&amp;dcy;&amp;vcy;&amp;iecy;&amp;dcy;&amp;softcy; - &amp;Mcy;&amp;acy;&amp;shcy;&amp;acy; &amp;icy; &amp;mcy;&amp;iecy;&amp;dcy;&amp;vcy;&amp;iecy;&amp;dcy;&amp;softcy; &amp;scy;&amp;kcy;&amp;acy;&amp;zcy;&amp;kcy;&amp;acy; - &amp;Rcy;&amp;icy;&amp;scy;&amp;ucy;&amp;ncy;&amp;ocy;&amp;kcy;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pic>
        <p:nvPicPr>
          <p:cNvPr id="3074" name="Picture 2" descr="http://joymylife.org.ua/children/masha_i_medved/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pic>
        <p:nvPicPr>
          <p:cNvPr id="4" name="Picture 2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0"/>
            <a:ext cx="96441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internationaltoys.com/pictures/118316_1.jpg"/>
          <p:cNvPicPr>
            <a:picLocks noChangeAspect="1" noChangeArrowheads="1"/>
          </p:cNvPicPr>
          <p:nvPr/>
        </p:nvPicPr>
        <p:blipFill>
          <a:blip r:embed="rId2"/>
          <a:srcRect b="122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шенька и медведь смешной пластилиновый мультфильм 2013г блож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1.gstatic.com/images?q=tbn:ANd9GcTp0_jU22ttcRZVUZVft3DnPd7lAS8A_xg3BnnxIQiTu9c_b4Hf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3" name="Picture 2" descr="Рисуем Машу из м/ф &quot; Маша и Медведь&quot; Albom - Kids Первый всероссийский альбом детских рисунков в сети интернет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30336" t="2113" r="32585" b="4929"/>
          <a:stretch>
            <a:fillRect/>
          </a:stretch>
        </p:blipFill>
        <p:spPr bwMode="auto">
          <a:xfrm>
            <a:off x="0" y="4214794"/>
            <a:ext cx="132163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62 0.00787 L 1.04202 0.0182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0-tub-ru.yandex.net/i?id=dc519765de580d0032607d53f23d0e79-62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Рисуем Машу из м/ф &quot; Маша и Медведь&quot; Albom - Kids Первый всероссийский альбом детских рисунков в сети интернет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l="30336" t="2113" r="32585" b="4929"/>
          <a:stretch>
            <a:fillRect/>
          </a:stretch>
        </p:blipFill>
        <p:spPr bwMode="auto">
          <a:xfrm>
            <a:off x="0" y="4214794"/>
            <a:ext cx="132163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62 0.00787 L 1.04202 0.0182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all-clipart.net/194023.jpg"/>
          <p:cNvPicPr>
            <a:picLocks noChangeAspect="1" noChangeArrowheads="1"/>
          </p:cNvPicPr>
          <p:nvPr/>
        </p:nvPicPr>
        <p:blipFill>
          <a:blip r:embed="rId2"/>
          <a:srcRect l="31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Рисуем Машу из м/ф &quot; Маша и Медведь&quot; Albom - Kids Первый всероссийский альбом детских рисунков в сети интернет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30336" t="2113" r="32585" b="4929"/>
          <a:stretch>
            <a:fillRect/>
          </a:stretch>
        </p:blipFill>
        <p:spPr bwMode="auto">
          <a:xfrm>
            <a:off x="214282" y="3857628"/>
            <a:ext cx="132163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C:\Documents and Settings\Admin\Local Settings\Temporary Internet Files\Content.IE5\RT9Z23XK\kupu-05[1]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571480"/>
            <a:ext cx="440948" cy="428628"/>
          </a:xfrm>
          <a:prstGeom prst="rect">
            <a:avLst/>
          </a:prstGeom>
          <a:noFill/>
        </p:spPr>
      </p:pic>
      <p:pic>
        <p:nvPicPr>
          <p:cNvPr id="13318" name="Picture 6" descr="C:\Documents and Settings\Admin\Local Settings\Temporary Internet Files\Content.IE5\NHM98K0I\189_1_main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35493">
            <a:off x="564636" y="2002597"/>
            <a:ext cx="907399" cy="680550"/>
          </a:xfrm>
          <a:prstGeom prst="rect">
            <a:avLst/>
          </a:prstGeom>
          <a:noFill/>
        </p:spPr>
      </p:pic>
      <p:pic>
        <p:nvPicPr>
          <p:cNvPr id="13319" name="Picture 7" descr="C:\Documents and Settings\Admin\Local Settings\Temporary Internet Files\Content.IE5\UPQPOHYT\%D0%91%D0%B0%D0%B1%D0%BE%D1%87%D0%BA%D0%B0-1378727009_73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62095">
            <a:off x="5811451" y="3040677"/>
            <a:ext cx="1000100" cy="673401"/>
          </a:xfrm>
          <a:prstGeom prst="rect">
            <a:avLst/>
          </a:prstGeom>
          <a:noFill/>
        </p:spPr>
      </p:pic>
      <p:pic>
        <p:nvPicPr>
          <p:cNvPr id="13320" name="Picture 8" descr="C:\Documents and Settings\Admin\Local Settings\Temporary Internet Files\Content.IE5\UPQPOHYT\%D0%91%D0%B0%D0%B1%D0%BE%D1%87%D0%BA%D0%B0-1378727009_73[1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74123">
            <a:off x="2571736" y="2000240"/>
            <a:ext cx="857224" cy="934387"/>
          </a:xfrm>
          <a:prstGeom prst="rect">
            <a:avLst/>
          </a:prstGeom>
          <a:noFill/>
        </p:spPr>
      </p:pic>
      <p:pic>
        <p:nvPicPr>
          <p:cNvPr id="13321" name="Picture 9" descr="C:\Documents and Settings\Admin\Local Settings\Temporary Internet Files\Content.IE5\KLEZCDUJ\butterfly-silhouette-clipart[1]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40648">
            <a:off x="8071581" y="856351"/>
            <a:ext cx="687577" cy="687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49 -0.00301 L 1.01076 -0.02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" y="-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97 4.35708E-6 C -0.09705 -0.05088 -0.11702 -0.09621 -0.15122 -0.12651 C -0.15122 -0.12766 -0.20538 -0.16744 -0.20538 -0.16629 C -0.23559 -0.18826 -0.2533 -0.21925 -0.2533 -0.25185 C -0.2533 -0.31707 -0.18334 -0.36888 -0.09497 -0.37003 C -0.00712 -0.36888 0.06354 -0.31707 0.06354 -0.25185 C 0.06354 -0.21925 0.04531 -0.18826 0.01493 -0.16629 C 0.01493 -0.16744 -0.03906 -0.12766 -0.03906 -0.12651 C -0.07327 -0.09621 -0.09323 -0.05088 -0.09497 4.35708E-6 Z " pathEditMode="relative" rAng="0" ptsTypes="fffffffff">
                                      <p:cBhvr>
                                        <p:cTn id="8" dur="3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22 -0.05805 C -0.08559 -0.05088 -0.09306 -0.04533 -0.09913 -0.03839 C -0.10694 -0.04533 -0.11319 -0.05088 -0.12257 -0.05805 C -0.17622 -0.0976 -0.24097 -0.11448 -0.26719 -0.09667 C -0.29167 -0.07701 -0.26875 -0.0296 -0.21476 0.01064 C -0.20573 0.01595 -0.19792 0.02174 -0.18854 0.02752 C -0.19792 0.03191 -0.20573 0.03769 -0.21476 0.04417 C -0.26875 0.08441 -0.29167 0.13205 -0.26719 0.15032 C -0.24097 0.16975 -0.17622 0.15263 -0.12257 0.11262 C -0.11319 0.10592 -0.10694 0.10037 -0.09913 0.09343 C -0.09306 0.10037 -0.08559 0.10592 -0.07622 0.11262 C -0.02222 0.15263 0.04253 0.16975 0.0684 0.15032 C 0.0934 0.13205 0.06996 0.08441 0.01632 0.04417 C 0.00694 0.03769 -0.00087 0.03191 -0.0099 0.02752 C -0.00087 0.02174 0.00694 0.01595 0.01632 0.01064 C 0.06996 -0.0296 0.0934 -0.07701 0.0684 -0.09667 C 0.04253 -0.11448 -0.02222 -0.0976 -0.07622 -0.05805 Z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59  0.017 -0.08659  C 0.034 -0.15719  0.061 -0.18516  0.1 -0.18516  C 0.12 -0.18516  0.138 -0.17451  0.152 -0.15719  C 0.162 -0.1452  0.174 -0.13854  0.187 -0.13854  C 0.212 -0.13854  0.233 -0.16252  0.241 -0.19715  C 0.241 -0.19715  0.25 -0.23845  0.25 -0.23845  C 0.25 -0.23845  0.232 -0.15053  0.232 -0.15053  C 0.215 -0.08126  0.188 -0.05328  0.15 -0.05328  C 0.13 -0.05328  0.111 -0.06394  0.096 -0.08259  C 0.087 -0.09325  0.075 -0.09991  0.063 -0.09991  C 0.038 -0.09991  0.017 -0.07593  0.009 -0.0413  C 0.009 -0.0413  0 0  0 0  Z" pathEditMode="relative" ptsTypes="">
                                      <p:cBhvr>
                                        <p:cTn id="12" dur="3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6605E-7 L 0.73525 -0.1248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-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0074E-6 C -1.66667E-6 0.04348 -0.08489 0.07678 -0.18819 0.07678 C -0.29462 0.07678 -0.37934 0.04348 -0.37934 2.0074E-6 C -0.37934 -0.04348 -0.46423 -0.07655 -0.57066 -0.07655 C -0.67396 -0.07655 -0.75868 -0.04348 -0.75868 2.0074E-6 " pathEditMode="relative" rAng="0" ptsTypes="fffff">
                                      <p:cBhvr>
                                        <p:cTn id="16" dur="3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&amp;Scy;&amp;kcy;&amp;acy;&amp;zcy;&amp;kcy;&amp;acy; &amp;Mcy;&amp;acy;&amp;shcy;&amp;acy; &amp;icy; &amp;mcy;&amp;iecy;&amp;dcy;&amp;vcy;&amp;iecy;&amp;dcy;&amp;softcy; - &amp;Mcy;&amp;acy;&amp;shcy;&amp;acy; &amp;icy; &amp;mcy;&amp;iecy;&amp;dcy;&amp;vcy;&amp;iecy;&amp;dcy;&amp;softcy; &amp;scy;&amp;kcy;&amp;acy;&amp;zcy;&amp;kcy;&amp;acy; - &amp;Rcy;&amp;icy;&amp;scy;&amp;ucy;&amp;ncy;&amp;ocy;&amp;kcy; 1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" y="0"/>
            <a:ext cx="9144000" cy="7072338"/>
          </a:xfrm>
          <a:prstGeom prst="rect">
            <a:avLst/>
          </a:prstGeom>
          <a:noFill/>
        </p:spPr>
      </p:pic>
      <p:sp>
        <p:nvSpPr>
          <p:cNvPr id="22530" name="AutoShape 2" descr="data:image/jpeg;base64,/9j/4AAQSkZJRgABAQAAAQABAAD/2wCEAAkGBxQTEhUTExQWFhUXGRcYFRgXFxgYFRcYFBkYFxcYFxwYHCggGB0lHhgYITIiJSkrLi4uFyAzODMuNygtLisBCgoKDg0OGxAQGywkICQsLC8sLCwsLCwsLCwsLCwsLCwsLCwsLCwsLCwsLCwsLCwsLCwsLCwsLCwsLCwsLCwsLP/AABEIAMIBAwMBEQACEQEDEQH/xAAcAAABBQEBAQAAAAAAAAAAAAAEAAIDBQYBBwj/xABFEAACAQIDBAgDBgQEBQMFAAABAhEAAwQSIQUxQVEGEyJhcYGRoTKxwSNSctHh8BRCYoIVkrLCFjRTc6IHJPEzQ4OT0v/EABsBAAEFAQEAAAAAAAAAAAAAAAABAgMEBQYH/8QANxEAAgECBAIIBQQCAwADAAAAAAECAxEEEiExQVEFEyJhcYGRwTKhsdHwFDNC4QYjUnLxFUNi/9oADAMBAAIRAxEAPwDY1unNioAVACoAVAEow7HXKabnjzHqnJ8DiWGJiPXShzSEUJN2O3sMy6nd3UkZpiypyjuRU8YKgBUAQyRdG4giAOIjUnz09K5L/Jqc3llfsrh3/n5qX8E0m0FVx5pgG1MUQMq7yNe4H61dwmHz9tkFapbRE+z7AS2qgzoPlUFeeae22noPpxtE5icaqfFpu9zAjnSKk2roVzS3J7dwHcZ/c0yUJQ0krCqSew400UGv41U3+um7ias08LOoroZKok7GN2rtRrzGCck6DgddDHyHnWjGnGCsvM6Lo3BOkusn8T+S+/MrXfgN/HuH505LizTb4IczQP3+zSLVit2Q1Ad5/QUrEV+Jx24Dfz5Dn48qEuLBvgh6gAeH71o3YuyG25Op3cu79/vfQ9NBFd6iuty38KEgk+R22sDn47yeJobuxUrIZaMknhw+p86V6aCRd9R1xoBpEhW7I7aWBr++fvQ2EVZHWP79qRAxE99KB6PXoJ5WKgAu3gSd5j3qJ1VwJo0W9xPgTwM+1CqriDovgSYbBwZbyFNnUvoh0KVndhlRE4qAOMJ0NANXK3F4fKdNx9qsQnmKlSGV6A9SEYqAB7w+0tn8Q4RBA95A9a5v/JIJ0Yy46lzBvthN4kCVEnlXE01FytLY1JNpaAeBwxJFxzMgEee4nyirVfEadXBWSIqdPXMwwIBJmBqd+lVXJysvIlskDh0uXCsBhkMyNBDAR5z/AOIrpv8AH6VpzhVjpJce7h8/kUsU81nHgBNFm7lRmjQtOu+ezJ37vek6TwdKE3ThrpfXhfvG0aj3Df8AEEgnXwjXX9+1YX6Kpexb66NjJ9IMeLrlVnKD2jzI/l8Bx9OdX6cOrgovc2OjMDml19ReC9/sVVx43b6ckdBJ2OW0jf4n8zQ3cErHAJM+n1P0pdtBN3cc7R8hSJCt2FbWPPfQ3cErDW7RjgN/eeVKtEI9XYkY00cyNFkyfL9/vhypzdlYald3O3NdP3FIuYPXQeqwKRu45KxGd/hr+X19qdwG8STdTRwxjqB5/QfM0q2GvcfApBx6Xkrv7nltgnA2ZM8vrUdSWliWlG7uH5ahLNhZaAsLLQFhZaAsLLQFhZaAsCbQ3Ad81JS3uQ1trAWSprlewslFwsA7TBXKw4Eg+Y0PqPlWL03SdSlF8E9fP8t5k9B5ZHMXiiMqqQxMzB8vWuMo0Y3cpaJbfU0ZzeiRwXWtKoYaBQI5EDcT+91EaUa18ujv8gcnC1xl7aIKkZd4IOtTU8E4yUm9hkq11axJhbwFpYIzBSwBPBiQDPInd3iurw0m8Ok9GtV3jIQSkmtnox+Kwtt87H4llGgmAyTpwkjX9irNWjhsTeo12rc/Yryp1Kby8DIbUxxE2l0Ydm4RwI0KqeffyPM6c3NOn2Zbo3ei+juuaq1F2eC5/wBFYXCiPQCoLNs6ltRQra8Tv/elDfBCpcWImTHAb/yo2E3Y4mPrSbivQZaXWT4Achy/P9KV8hIrizl+6BpIBPExoOev796WMeIkpW0OLfQDQjy1ocZMFOK4nOtB4jv4eA1/frS5WhMyZIbyj+YeopuV8hzlHmC28ehE6+3lxqR02tCKNaL1JRi53KT4a/Kk6pg8RFHEd/8ApPv+63gP5eUU50xixMB5F07rZ85+sUdWNeLgR28SASX0MkRB0y6fOaSUHsiWFVPtMkGLTn7H8qbkkSdZE9YyV3NzzSwZhLBGp48KinNPQnpwa1CctR3JbCy0XCwstFwsLLRcLCy0XCwstFwsRYlJU06D1GTV4gASp7lfKSvgyBO+mKomPdJpEV7AllII0I9ORplZRqQcHxEUJLUzi4AhLrXAVe3EEjSVBmOamR7cq5+GCtRqSqqzjs/D2f5sSOWqsJ8UzDKTv3mKyY4eEJZoondRtWZPjrKG2xntZSvDVj3DeaqU5VXLJbR6+X2JZxjluXJRIBMDcAQco7gIjTkK72MaVSEZNL84FW9SnJxizM9MdrW7X2NsKLpElgADaVtNI3sw3DcN54A0ekKtOlHJFLN9DU6Kws60s832V8zFLiUGgPp+vGsDJKTudX1kIKw6xZuuM4UKNcuaZgd373U9wSVrlV4tKQQMHcO90H4ZPzFIoxGvGvgjqbMfjd9F/KKW0eQx4uXA6dlneLjE/wBQJHoeNGnIasVK92dGzX43D5KB9aS0eQ54yZ21spASzSxiO00R6GnX0siGVacncnGDt/cT1mkuMzz5sTbKQmcn+UMB6LFGYVVZLiPTYw4Wm/y3PqaTMDqy5hlrZ1wABbbADcAAB70XI20TLsy8f5G9U/OkuF0SDY137v8A5H6UXEzImXo9dPBPUn/bRcTMjq9FXmYtzzjX5UuYXrCX/he5zT3/ACpMw3OjX4e1J8K7GUrI5yEbsOy1BcsWFlouFhZaLhYjvPl4U6KuMk7D11E0jHLU7lpLi2FlouFgXEvwHnUsFxIaj4A6iNaeRpWLECoLlmw3MJils7XEur2A8UoYniNx5GpErxsyGerM3tDZRtqXBkZgAOSn6zHkKwcVglRg5p8fk/e/yFTuBWLbOyqokkieQAOpPgKp0Kcp1IqK4/LiK3oWe3djteCrmKKty3cVlBJGUnMCB3HskfTXdq05xfZ1V7+DLeHrRXxb2t5DcNsdctvrR1hQv272TOwLllUmCSIO7TcO+m9VUqLtWXe9/v8AQc60YtuN9eC2CjsiENsZeriAmWI4yrEkhpkyZ1NLPBXjZPUZHGWldoo8bssC2HtI8KxRwwHWTPZaF4HhA41kVsPk0XmadOtm3Cujmxrd1C9ySGJCwSIgDXTjM79NKptkkpNA2zNi5r11Gk9XodTrJMHfyB9aW4rloXC9Hk4qP340lxudkq7BtD+VPQflRcTOyVdlWxwX0pLhmZKMJbHGi4l2dNm3QGo3LaH7FGoanRdQfsflQGo04xBvA86LBYhfbVsfzIPFhRYXIxg24hMK6k8gwJpbC5GgfGdIMhiSzHciiWPlwHedKRtRV2OhSctik/48iQ1tgQSD2gdxjlQmiX9N3noNgwa6+WpzUdGEgjmKj1Jbo7FAoiKABLxk1LHQhlqx1p40O6kkrixdiU3RTcrHZkQ3LhPdTkkhrk2RZKdcZYWSi4WJFYjjSWQ5NoYVpbjbHMlFwsVnSCwTbBBgK0md0FWUD1YVl9LpugpLhJP29x0VqSbFwKogZST1gViSeYkAchqfWrGCoQpQzR/lZjbDr1xnudUhiI6x95E6hFnTMRqSdwI010bisW4PJDf6F3DYVSWee3BcyLGbPRd6gnm3aJ8S0k1i18zd5O5rU7JWjoN2YpVsiiVIkLMZSN+XhB5aCfE1odG4mWsJbLYo46gnaS3+obcwy3IO4j4WHxKRqN/LfBrUnTjUWvqZ0ZSg9Cv6P2ige3uNtjrxfNMkiNBIMedcviIONRo2IyzRTKTC7QjFXSNzs8f2scvtNR2JmtCzOOalsNsAbS2w9sqAubNm4xGWOSknf7UyclBXJaVHrHa4I+2rp1Atjkc7H/aKr/qlyZZWDXMFubavT8dof2k/NxS/qO4IYWD4sGubXuxPXeSoo/1TR10m7WsSPC013gjbVc77znuByx6LU0r2un/Y2FON2nCy53GXMYnG6x8bjn61XvVfMsRjRS2IHxVjiUPiJ+dCp1nzCTivhscXHWCQFyknQAKJJ5UOhWtd3HZ4Fts7ZDswdh1QGogDP3QI08Tr3UzPk2dyKclJWsXWFsqgXKIzasd7MYmWJ1JqKcnJu41I89vntN4n51oLYQ98yV2FzkbCy0XCw5NN1I9RVdHG130LQHdnMlLcSwslFwsLJRcLCyUXCwslFwsLJRcLCyUXCwslFwsLJRcLEWJwwdGQ7mBBjeJ4jvqOrBVIOEtmrBYdZsBVCjcoAHgBAp0EoxUVwCxnlvhRczTJa7uEwczAkxqAvA9wrDlNRqVG99bI2owcowS20JL2JLnKqqWMkaxAG8nfImBu48t0Kq545ZRvyZJ1VndOxYdHirBn1mFEcg36jXwq3gUsj53K+KvmswrDkNLAyCflofeT4EVrU3oZtRPMVmKwOe64zMqiJZDlaXAlcw4aAxxzDlrh9Iu1W3mX8K7QuZJ9llcSLEn4wAZjs/FOnHLVLgXFLS5F0qxSWm6iyM12Jdu03VDQ7iTLQQddACCd4BnoUc+r2LmDw3WvPUeWPN2V+5GUF0k5g7SJEhz57jHlVl0abVnFHSQwWHt2V5p+4Lilu6lbhPMGB6ED5039NS/4lav0fxpvyZWtiX3FmnlNHUwXBGVKMou0hhutzPqaXJHkMGk06yA5SgKkAsOj/wDzVj/up/qFQ4n9qXgB6qW7f9o+ZrnuAqB7baW/Af6aV8RUeeOdT4mtEQ+hctdZc5SxQ9ItoKtzD4ee1cu2mYDgiuCJ8WAHgGpspbIr1qsYyjB7tl9lp9yxYWWkuFhZaLhYWWluFhZaLhYWWi4WFlouFhZaLhYWWi4WFlpLhYWWi4WFlouFhZaLhYxu2Ls3OttBsrRlkdl2BBaBOqsiR2gBrOtZVSvRjW6zLm08PM1IUajpZM2V+unIBxGDE2A4BYN/SVEjcJB+FQJIG8QDrVanWcJSyJNPztqTzpqaV21byuXuzsOA4toSVntakys5jM8NPepMJnVTTb7f+kOJyuOu5b4G0UJtnX+YHuEKARGkAAd8TWxC1tDNqXb1BXSMQ6xEhLgbTURky8zBUnzHOsTpFNVb80XaH7Ziek20Wt4o3LYzOGRLa83ZAoEcdSdO6q9KnnaRfoU87yvRce5bs0XR7YD4QmWD3mAa+SfidpYqDGgE741JJjXTYUursracfYq4qs8RLTRR0iu7782G9IdmYPFp9ovVXohboADiPvMOzcX+kk+R1pzUZaBhsbWwss0Hpy4M8j2tg3sXGtXIzLxHwsp+F17jHkQRwqGUHF2Z2eExtPFU88PNcioxFsNv9eIpBK1ONTSQFcQqYOs7v1prRlVqDpvcbTCuKgBUAH7B/wCZsf8AcT/UKhxP7UvAU9SJ+0/t+tc9/EVA1o6Wvw/7aWW7HIwFaIw+iMZfS0jXLhCoolif3qeEcZrqbnLyaisz2PIv8Ud8R17lcxuK0mcqgMI3AmAAPTjUN9bnMSqdZXU2+K+p7Hlqa51FinOML44WVbs27TPcA/mdyoUH8Kkt/etJm1K/Wp1+rXBXZcZaW5ZsLLRcLCy0XCwstFwsLLRcLCy0XCwstFwsLLRcLCy0XCwstFwsMvCFJ03fzGB5nhRcSxR4bYtsJFxbhAI6uC4KiIEssToSJMaeppLB0k3xLf6mo9dh2wFZM8YY29So6xwzMonKSQzGNT2Tu151LThCK7Kt7iVm212s2np3Fnh8CtqbpBLGJ18AABuUbt3KTNOsr3I72Rn9pdKrWHv5XRyGUAMmUxlJzSCQd7DdyPKo54qFN5WTUsHOtFzTXmE4rH28SEOHuA6Em4vxWwYGUqdxO+GH8m6Yqrjq0JwSWvsLTozpSedf2Yu9gms7SsKSXg3LqluJAlWPeCT5iq2HmoJyfA0aXao1LaaJfNGlw23FzEBs1wsyspkNIEzO4yREDu5VI68pK79CtGjFOy9SK9jme4VyXMwI0CDq8h45pmZk8oAESZqKUnUjqx8YqL9yr6S7DGIt9kAXVkod080PcY8iAeFMp1nGWr0LWGrOhPNHz7zzBzE5pESCDvBGhB7wdK0joVUi45+ACzyZP/wKZJmRWqupK5ymkIqAFSgHbC/5mz/3E/1CoMT+1LwFR6eT9r/b/urnv4+Y5A1s6Wvw/wC0Ur/kKjB1ojD1j/1RxBBsoHmZY2o4CR1haf7QI+8eFdJI4Xpb4UnK3d7mDRzrK8dI1kU0w3FcGem9DtqOcC7ER1St1bXJVCqg5QxAPwkFTAJAA405PQ6PA1J/pr1OHHg0ZjoRirrY1Gcgtca5nJntZlZj4agRw0FItzLwNXNjMzerTPVMlPudLYWWi4WFlpFJPULCyUtwsRYi8lsS7Ko/qIHpO+linLZCOy1ZXXOkWGUwXP8A+u5//NWFhKzV1ErvFUU7Zg7BYy3dBNt1aN8bx+IHVfOoZwlB2krE0JRmrxdwjJTLj7FTtjaYtwEuW84YBwe2VUq2rKpBAnLqY0moK1bItGrk1Kjmeq0B9n9JEZsr5VGnbDdmf6gR2AeBkiRFRUsZGbs1YfUwrirrUt8bbJttl1MSveVhgPOKuJlVrQjwmMDBVMTlLd0CAPc+xpGhVK4SL6jv8PamjrmP6UdKVtIVBm4wGVfuiPiPL9KmpwUpqN9dQhCVTVbc/wA4nm22cQ5dbj6synTcFWRlA9z51n4+jGllgnd6tvm9DZw7tF27i82AHtJ1tqMxALgnssPiCmOW4HhJ5mbdLAUpUIqa1et+P/hBiKmaVuCLa9tG3dxVq7pHVZQDvVyxzITwMCPGKxKlKVKcqcuHzFpLstFhdukvmUBcp0WO4QYkajhTM+t1oPSsrM5YvuJKHeOI1J7uQpIycdgcYvczXSLpSEPVWO3cMiQM0HkoHxt7eO6pqOHcneW31LlDCXWeq8sTzXFMxY5gwMyQ05iTvLTrPj41dlpoS1a8Zq1P4SKmlcVAXOxSCXOxQAdsQf8AuLP41+dQYn9qXgC3PSyftP7frXP/AMfMlBFOlr8P+0Ur3l4+4piK0SM1m3Nom/de8xHaOmugA0CjuG7xniTXQ3PLK1edeo5yW/DkivD6kcqUjasg5No3EsXLFtuzcKsyndI4+BgA/gHfISwxFRU+qb7Lf4huycY9u5bZRLh1K8iZEAzuB3T8qBtO8asZw3T0PcbZJAJEGBImYPESN9KdotVqV20cYCMq68z9K57pTpCM49VTd77tfQRsB6w5cs6b4rG6+p1fVX7PIaDXdouGKo8EAZidcs7lAOhY+w1PAHo+g8JXqy66cnk2tf4vslz8kVMTiuqVo7mQ6WbQFp0yt9qwnrPiuKD/AFHUcBpoPKumxeMWEoNpavRLh427vmN6KwMsfXvUk8q1fsjO4Do/fxPXOhZurAMzq7kg5QeJy5j45edc6sXiq15Ob9beiR188NhMM1DIte6/my16FY5xi7VpWJZiQDxEaspneIVpB5aQQIv4TpSpVi6OI15Pjfv+5ndI9E06TVfD6bXXBp8j2eKkKRj+l1m2GbK7K8C5cUZYjdJ7JbM2SBBjssd++hi1BO/Et4dyfgZrD3T1k9oxK9WxCsCuh6uQFYQBIBj01pS1Ratob7oti+ssD+glPALqo8lK1q4aeamjPrxyzYTd2XbLFh2CwIYrGs6mQQR51Zz6alfItyl6TutmzAuMXfsrqBlEdpuwBuGg72Wn0HGpLS2g+FO71PL75DYleMD5GfPfHlUjVsXF/wD5f1NKKSotLmD7b1uRyRfct+lZvScv9yXd7snw6/1+YTsXHHRFOuXKVJ3lBoR4j5eujga8alJRe8fy5BXp2lm4MlxKQx5ETpGpGjfSqfS1L4ai8H7EcGSbb2ucGBaW7ca8AMynq2toSAcvbUncZgRpWbRpuavLY0cNh511naVvm/T6lZtW/jms2b165ls3CQVQZdRuFzKAVnWBJ3c6tdRGGtibCvD1amSno1fXe7XIvOhu28PbcWmsW7JfRbqknO3BXLywnh2iJ000mWMlsN6RwFems7lmX0LDbnR8bQusggOshGgA9kDNJiT2pETwFTuClHU5qOIqRrvI9OXBnlu1dl3MPda1dXK6+h7x3VTnFwdmbVKrGpHNEEimElzsUCXOxSBcM2OPt7X41+dQ4j9qXgLHc9IJ+0/tHzNc/wDx8ycEbTqvwn/SKX/l+cRTFVpERcdUDrHr4zpXRHlWZrQcTQIdiYPEfI8P39aBL20HIaBGtDZWemF421tvlzDTPqS2nEDjHGsjpanWnTWTZavWzNjC9KycVTnvz5+PeWWytqlyEuASfhYaAxvBHA/vx5m2lzVpV87s9y1dgASdANSeQG+iMXJqMd2WCo2dBUZ5DMXdyeb6qv8AbovlXqdKj1FKNOOySXpu/Pc52rONSbb7/wCjG7c2VexOKdkWLa5EDNuJ7IypPxsWJgDSTBIrD6VzTxChyS+ev2Ox6CcKODU3u236aexrehe0bYtNYtiDaMMCAG7eoZsrtq2p3jSNAIqn2qasSKtDEtzV/P8ANhuz2svtW1KRdBuENlyhsttl3hRmOvEnTx0lo0+0pMZPFpqVBX0Xluj0SrxTK7a2Aw92OuVSR8J1DAb9CNYkA8pA5VWxFWhD91peI6NSUNmZ3a+xgGT+GzHQyFdc0yzTN1obNnI36ZR5UKk6FSSjSkuVrliliFrmZnm2obdxVtXXt3Vci5bJK/ykksh7L7l7WvDWrvRcJOTv8LT8N7aMlqZZRvuaP/isxlvQsgjMoJU6cRqVMePjuFL0lhcVKNsPZxas1x1+RTlB8DN3bj4hutYFLU5RuzQJOVBBDMT8R3DdrlplLJ0dR6qnrN/E+/8Aos0qSS1BNs2EQ4VAIZTdUnSWzDPm00OqndunkRUeAq1JY5zm75vlp/RLCDUZ8tH+epQ7UH2p/Cvzapek/wB/yXuWsP8At+bK+0xS6jrvVgfTfTcDm61OKvz8GJWSytM02MuLmR9MvWKSeGUnXyrXx8M2Hknw19ClBO9gjZfRy0XN/E/aXSWYyT1Qe4SQoESwEs0kfybhurJoTWVytorJFipi6s7UaekUuHL+2aLCdXaUWcQqXLDEq7EaDOSRIDMGGbTcDqKcsRmqZGtypCiqVO8W9NSux3RXZTElbihfuDEdnXuYkjwqw6fcTQ6Yq5crqJrvsH9B1C3lUEsPtgCxzMRmaCSdTpxO+peBiwnmrOXO5z/1Y6NdfaF5B9onLee7zHyFRzjnjbjw+xeo1Orlm4cfv5fQ8SAqia1zsUglzsUBcL2UPtrf41+dQ4j9qXgLD4j0Nj2z+EfM1z/8S0iDEfEvg3yojs/IcYitQgLdrpMTXQnlkYJHC1CHSjYeJpSJ2OE0C2C8Fi8v78PyqrisLDEQyzCM505Zol/ZunKOBkFTO4yIM8AN81yEskZOMXpfibdJydm9GaXbN7shODEZzEgJIBJjgSQPAmtz/HMF12J61rSGvjLgvcuYuplhZcfoDW7vZACls0sx+8LbHtJPdNd246tt2tt5rZmRbSyX4uRFsu6G622wMqy3F1KsQ2VlcEQR2gTp3VhdLU5QrRmuK+a0+x03Q8lOhk5P66h2GS1Zl0VbZaJLEmSBAzFj5AVlTm81zSjho021Fb72GNbVbiOFHWFlyvrmAJllWToCM2g51HWnPqpNN3S4cBKlOlGMpve1u/8ALls9wkySSfGudnWqTeaUm34mUcdiTJMmmznKcs0ndgB7SxnVqCBJLAAepOvDQGkSvsR1amSNzDYoM2Je6w+L7oMTCr3kbj612nRPSmGhhI0qk0nG618Wyahiqbgszsx1wlhEMfb51el0vgoauovK7+iJXiqK/kT7MxuQlWDaSo3khF6ucpE5QesTMQJ7JA4Vgyr0605Tp/C2y9SnGrTUoh+ItW7s20YM1uDpoRIlWE75B36zJnjSRnOlJVIj0+DKD+CQ3GzvnKnKSvZGkypAJggzx5V0FGnTxUFVqR124jHOUOzF6Fna6pB2Eg8+PqdauQpqKtHREDzN3bKvDWv4rErhbcDOZdt+XL8RA3H98qgxEs8XDgTy/wBMFUe99EbPaGAWwbWHRrhyqQzZoJ7K7yoB+7vNY+KUadOMYkeHcpSlN24FXB6o5pXNle31hiQMraE/1Aj0PGTSg7TTXMtVUmmu5p2NHs/outy2Ha4QTOgA0gwN/hNbuiOeWHXFhmC2C1i51it1gAOkQwniBMNx4iluh8aWR3RYY25nstmggwAfvT3HUcdO6mPQsQ7TPnvpRgepxV1BuzZh/dv95qnXVpu3HX1L+Gnemr8NPQq4qEnudigS4Tswfa2/xD51DiP22Op/Ej0FviPgPma5/wDiXUQ3hu7p9xRFjjEVqlYsAa6BvQ8zpxvNI7mpIj8RG0kPW5FOKzjcRahO4+UMthyPB3eVG5G1daGh2Zc6yFWCY0UbwBpurlsfgJda3CL14vb138ma2AjUr2grX9Aq6WLHOzGAFiQAAu4aDuqTDdOYrBQ6mmoq2+l23zbJ61N5rT3WgzEsyW2uJcbsKzBWIIAEkgQARNbGF/ymtJpVYRlfe2j90JRw6q1Y09ru3qRbFxdzEAvbTK1oQzM+mskZdQRA4aju1rVq9MYGulTrRlq9Eld/L7GjUwGI6PmpQmtfmu9PQsbG2r+Qsxtr2SVzGGaOS5ZHpT10PSm7xlJLvSHT6XlB5cqk+OVu354Mr8dtG9axFi9cPWWc2pUERIjtSIEZswjfk4Vl46jXhQnShTyp6N3Um/NbJ25eZYp4jDYmEpVKlpLZbK/dxb4eeiNwMShTrAwZIJzKZEDfBG+uMaadmRSThpJWKjE7cYgdWsd7xqO4A0NWKc8T/wASvxO0XuAB40MgARJ11PHjwNIppIhqVZTVmCvcJ3xTXNvcisNpgGf2zcPXhQSJFtTlME9Y5BGnco310PRkcuEqVHwva/cjSwtScKTafP6Ee2sCUZTaFwswadWc5ly5TJkiZjfFWeh8TVxGaM1e1uHiPwtapUbbeoZYfqQ2ZWOvAaQNBqeetdla+xoHUxruYUBBzbX05+9GVLcCy2BGFui8gBfXMTxneO4VDKlFppCVs1RLXY0ibRtYq4GdAJOQA6y0hY3ec/0iuc6Wn1a6tb6a22TFw+aLfDz3sX+0rM4e4pHwjNHIgBtPesmjNwmpcmv7GzWa65r/AMK3YHSy2qi1flcvwuVaCOE6b66l6mVSxKtaZaYnpFYAkXl8pP0pMrLPX0luzLbe6Yog7OZzrGkLPE1NhsP108tyOWNglaG559tcfxOa9/8AcHxDmOYq/iujoTp5Y7rZ+xHhsXKE7vZ7/cz8Vy7unZm/e+p2KQLhGzx9qn4h86hr/tsfT+JG/Y1zxoIjbcaFuKYatcrBYat6b0PO8JDNU8juainsLjY2mvAttn7Av3rbXUWVG6TBbnl51VrY6nSnkZdw3QlSrSVSUlG+yfFd/K/AZsfAtduZQNV1I4+g3nfp3VJKp2Oy9xI4RSxkKVVaK7a5pcPPTyNHtno7ZRDcBdVC6ZiJzkCJ7OgmSddPaoacrPsmt0xSoyw8qs4pNLRre/CNuK4d3C25e9FOj4s4O5durluvJViIdUjs79Vn4iD57qvSjmg1Ll6GdgKLo0usatJ+q7jPz+tcA5Nu7ZFKTk7yd2Um3ce6nIOyCPi+9OhA4fWtHA0ovt7vlyN/ojA0K0HObu+XLv8A79y36GYmcIylQFF7LKjVywDEEDeYBXTmvKuo6IwylXdd72su7n7Fbpml1TUINvTi23vpq9e8u9o7QXDXV/icO2R7b5FQrnlyFbrCSAIA3Cfj57tHF45U7KOvf3rkO6H6EeJjJ3Sa4O+z71fkD7FJxqXcOoWADlDkhsjHf2eyW0EwBrB0p1HpGFa7lHxXBjekOgKmBlCUJ35dzRBsNRglu2iHLsWMtuzAQoyDcOZkzx0iOH6Sa/UOKi4pbJ8vHj3fcZX6RlWfbWqVvMjZgIETGknu8N1Z05raxlFacZDQYAkqddfHdp+tSdSnHTfc2Z9H0/0qqQbva/j3B1VjGOUCpXKG7rjAOTj/AMbWYe5rfh2Oi33v3/ourTD/AJzD9s3+qtm7MMg7I07RaAFM8zFRdC4yph62SMU1Lfy43F6Pc3VUEtHv5FUellwrlZEI8CfrXZLGQ5P1N79L3gq9KySQEGhju+fCl/XQ5Md+llzG4npLcCkgKIBPp402WO5R+Yqw3Nm1OBaybCszZgDcf4QA2gkQJHaZt/3azab/AFMpzmt9DHxlVxlFR8S2Xa10IyZpDTJbU6iDBPdUX/xlLNdNpcr/AHuyP9dO2qV+e300K28oO/8AfCtB6lBpMAfC8j6imZSBwKXbW5fE/Kr/AEY7VfIIcQDC3yjBh59441vtXJE7Am1cMEuHL8LQy+Dfs1yvS2H6uoqi/l9TcwFbNDK+H0BIrJL1yfBD7RPEVFW+Bj6Xxo3ZrnzTGtuoW4GGrXKxNmrbqvRHD9G080pPwJsJBdQxAE6zu05027VNuO5LOlTljoRqtKOl77W1fz2PT9mYq21om24CBQCM3wESSWIOgMb+JnXXTPVKho5R1vr+cDq5Kbd01Z7Na+feY/EHr8aq4MkM5AzDQEgdp/CASau4andNW04HPdMJSr0urf8AsW7X5w1v3aEuI2zdm27XA4t3CydgAMbRUrnjuMbtKkUFB5kuJL1eJrLrJQzqEmrPR8nOK0Tad7J/N6hG1enF3EEK027UyQplj+Ixu7hRjFOpRlCna7XEy8dXqU6zoz0SfDjy8iVTIn9+1cNKOVtCJ3Eyg6ET40ibWw5ScXdOxqOhDpmKGJBBA5SCAfYiut6Dk3hpf9n9EWsPdyvLjx7+P53lh016Oti0Uq6q1uSJGjAjUEzoNB6Vp1aaqRymzgcbLB1nUtdNWa24p38V7mI6DkJjstxmtlFcMNQT8Omm8bjI7qq4aDjUae6RudN4iFXBQnT1jKS1Xg+XHh6l/wBLr9trim3qcvaOuuukzqay+n5Q7C/lr6f++5wuItn08ygrnCEzWIclvicndDZdIPMEA+1bEIpLZHT0Eo07KyXcvZoS4h/+owPdr8zR1cP+P56DHSiv4J+KXtEa98nRmLDTewHHxMUqglsreQ+EIrVRy+C/oGw8Nd3KAOsMNcgSCqaNx3Gr9ZuOEgtdXwXi9ivnale78UtfQixQ61zAhU0jNmDPznjAMebVJgaWWOd7vutoa2GptwzPV96sypxdyJjhOv5e/tV9sltqGYfZ2VFnfvPiZn6egpESOI3BgG7ZB3G4hb8KHO3sDTasssGyCWkWem3b3WXrj8giDyGY+71JhI5aK77s5bFO9V9xxXBEjUVYuVk09URXXApGxsnYgd9JpLkbehQ7b+BT3j8qt9Hu1ZDYblVXRjzuOE20PIsvyYfWsjpiF6DfJp+xfwErVLAEVyhtE2F+NfEVFW+BklH40bisA1DhoQGGrXKo6a1671Ry3REP9cn3+xYbF2U+IuJbWFztlzMYAjUnvgcuYp9KcdI8WQ47B1atZyiuyramsubPwlh71kqXyhUD8S2VWdjvB7WkaCOM61Qx1aUKrio3001tZ+mpdwmKp4Wn1cOevHN/Qf0W2Tbw4uYsMCrWWCjcbVwaXQe7SQeR8zpYRf61K+/4yNzVaqppWbVklzuZEp9gp5XHHqlo/Q0v8TsdptdxUhobzFI1eLRyn+RYTWOIjw0fs/b0NnbaQCNxAPrXCVIuM3F8GY6d0PpgFRh9rvZvvdt665IO4qmhB/uza103R0nQpprjuegYLoinW6Np056N9pPim/6tdGqt9P8Arl6pLdw3GBAXslfEtvyjwnurVeOpRjms7mXiOgsRSTc5xy89b+lt/O3ec2l0odVUWrBdlY9oyqaBTmDuBmmW1G/XnWf199XuWcPhaT/cnlXq/Re4E2La+wZ0hnyyElmUkDkYYADlurMrRdWo80dOZm1qKnVlCUE48JLfufMGN4SRMkGOyCRpygbqzp4eak0kYdahKnNw5FLjcCc3YtvBIjs7yfFQQPOtCi5OPa3NbC4hZP8AZLW3f97XHJsy7wsknuIkes09qQfqYt/E/T7NEN3Z9xWUPauCZ0ESdNwCinWdtCzGreLyzV++/uwDCYVjdyBHkdb2csvGeRI04EetaNdN4aFu4ijUak3de3uB4PFRbHMiT+Jt/uTV2KSSSN1SsrIBuasg4ZpP9uoHqBSsZEtb+JEGORjz7I9taCRy0Btk3QMQM0/AwXTQs2sf5Q1QYm+UrVU8mhvMChS04PxBnB14qcn09quU1alFdyOTxErzm+9jtnvKkcj8xNOjsVqb0G4t9I5/TX5xSSEqPQiLdmk4Db6FVtlZtHu19KsYSVqqEhuU4NdQSD72tlhydT6hhVDpGObDzXd9NSzhXarHxK+uMN8kw3xr4ioq3wMlo/GjcmsA1DhoQGGrXKxpF6H3eLp6n8qmq4/M7qJy+Em6FPJa5Z/4MyWghmUkq9smQTv13gndy3VFHEJ6y0NKjiouPa0f1B7ezbwKg22JJbcNCf5jppvk1Wli6MryzIyZ4atfWD17ifD4e6FZHJS3chDMZQ8jUjvXfu3CreExUZ1I0oS438i9gadahUTcdG1uGr0dXqjba+vxhwwA0hSpGrazPtXQ9WstmzoHV7WYhw/R3DMHW2WvPEZswCoTMHSBH+Y6GqtbE0KS1ld935YqYycHTcKuzWxbpsIAAAsANB2uXlXLyhGUnJrVnOLDxWlgfamBSzZe60wikxnIk7lGnMkDzohQhJpWLOFwPX1o0kt38uPyMPZYhgm+FljzaRJ9z61rrTQ9OUVGNlstF4F/0btLmdgAHCmDOXeNII7wfaoK26MLpeU80Y/x9x38Kd5UkQDKgsI4GRw8ardrgZJF/Alj2EYnfuIiOIJ0HrTouXEHY0mx7RIPazQqAtr2iAZPyHlTajM3Gq7RYfwx5ioyllYPcQAwQKLsa0NyLyHoKXM+YlkYzo+2fHMxAMi+0RoB1igDyECtfFLJhYpdxPNLJbwM1trAmzibycM7MOWW4c6x/mjyNT4aeemmb2HqKdKL7voA4gCB4jXlr+tTMmQ5AY1Mn8qUGTYPEdVcS7vCkSBxWQWHjoCPCo6sM8bDZLMrG+tYhXtOykMGdyDwIdiwPoasx/bXgjjsQsspxfN/UjwL6sOcEfL6UqehXg+A3GPr8vOmvcbN6nCdAB4Ugl9AfE28ykcxToSyyTETszOW93hp6aV1lOWaCZOztxuww8PYj9abXjmg13DqbtJMDrgTpSSx8Q8ajrfAyWj8aNsvxN5H2/SsJ7I0xxpqFMNWuVj1jNVQ5UbctM4IXf4SKEKtwe3sbETPXERManj7CkcKLXwL0NL9UsqSi78btk+E2CVJLXnY8CJEb+JYnj3U7NFfDFIjr1lUtZW87kQ6LjNmN0nWfhE+Zmn9c7WsP/Uy6rq0kEYbo4imc7nukACd+4T7011W1YbUrznBRlw9S2s2QoCjcOZJ+dRtkFjO9LMLexJFiwhcW8t28ARMEkW1E79QzRyUVcwtNu8jd6GdHDvrqzte6j7v6LzMbiMDdtXJu22QMDlLDQmRoDunu31ccWtzqqWJo1lanJOwTszEMtzMEd7cEOVUsojXUgQN3GoqtNzjoVekKUKsMuZKS2TaRoMPjEMFWDSOBEkHUgxru4GqDUo6M52dOUXaSsya7ftgEs2gE6kmFEE8TI8o50sVKWw1RbdkW+GsXFB0EkknUHf+gFMbRj15ynO6FcFzjPl+lIQNSByaUYcLxry19KFqBi+htz7YsxAPUySdAJZSxk8PyrZ6RTVOMUWKu2hR4zNevXrgUkM7EHMsFR2ViSP5QOFTUbU4KJuUMsaUY32RVYxGAMqY8R9Dr5VJe5IqsL7nbaMyjNnU88jjwkgRuozIkVuZ2y5PI96mQY+VOQjVg/DYu4F6tWMDWANQD4cK1sJSpSppytfvZzPSVH/e5KO4ThNouhnMD3NPtVyeBp1F2WvIzZRtuibFbTd/5gvgdfWil0bCOsncRRVyOxj7ij4sw/qB+dNqYGjN9lq4sqfFo6NoXiYDDXcFEnyA1NDwFKCvLRc2xFBPRIjZWEyGmTMqw148Kt0a+HUVGE0/NEjo1FvF+ghhnuaIjse5T+VJWxdCnG8pIdCjUk7JHH2RfG+0/ofrXDZ43OjsQjDupkqR41HUknEkpaSRsLNwMxKkEQuoM8WrEkmkk+800OQyD4sPc0jVmvIDE1qlc9UzVUOUCbGNKiIB9qSw+M7Eq41j8KT6miw5Tb2RIrXT/KPUCk0HdsIXPxC+p/Kk0HrMSKDxikHDopLi2MHtnCYy3irtyyt6bh0e0dCkABW10iI18RvrRoVoRglex1eCr4GeFhTqtdng+fNeINgNu43C3cuIQujg9i+JVojRXEwdO/wqzGvm2dyeWCwWKjeg0muMfdf+BO1en1/MvVJatAAZUALnTXfpp/bT+saVhtPoTDxV6sm+/b7/AFE3TfPbZWsYbrHHx5cpHIshnMfMCkUxP/habkmpyyrhv8/6K9E2hfw5S2rm0+hjqbSuo8MpYcORqGVeMdGySUujcNV1spL/ALO31Ruejlm8mHtpfjrFGUwc2g+GTziB5VnVHFybictj5UZ15So/C/LxLGmFMixFoMN0nh3UqGyV0Z3bNw27N0kQVtuf/ExU1KOacV3oginmSMRg8ObjvZXe9kjfE5Xt6T4fKtzGyyKM+TLilGLzSKlrhBjPu/pB9xpSJtq9i3mI3fUGc0cDprzGnzpU3xQZggbU0iH9vzpco7rAW4ucyAFP3iQD6CZ86MyQ6NaUdi32JhwmdyxY5MuhAGsGYiTEc+NV6tRvQe6ufdG0fbuHZQmYZB8IyEhPwgggGqP+9Ky08BtovVlbexeF+FABmZcxCRCyM5zb9QPepM2Ja7Um14hFU76JXLt9q2SuUvbKgQik6J3jj6zUXWVdrDshXnHYVDIZcx0JVdT4aQKRuvNZZNtd7EUIxd0khwwxuuXUBFIA7TAsSJ7RAJ4QNTwqej2I2YyprsWWF2WqkEyxG6dwPhT3NsjsGk0wcVGI24Be6rIT21tzPFghmOQDg03N2svdcfk7NyHauAwy9tvsm4G2SrnwXcfMUOClo0OjVnHiZ9NrhGgyyk9kxDmeajQ+VV6mCctYlmGKj/IpGw7z8DehqVC5o80erW8Ax3wPn7VTucyoMKtbPUb9flSXHqmgwCkJTtAp2aQDtIKAYrHXBollj3kj5DWnqK4sLldd2jiv+mR4WyfnNPUICXZnukePu3AqXJKCSVyiM24ZgBwBJ1+gqxQjGLuaXR1RRk3ms+HAo0uINNJ9PlzgelWW78TWlUctZO5J/DO8hVIVhALRpvk6meXDh51G5JFaeNp0/wCWvJfljVWdq3gAA5MAAaKd3lVVwiYDk27htna2IO5M39jfQ01wiJdlvgb1xgTcQIeEHf5cKjklwFFir7r8FvN35gB+dOjFPdiMyvSHB4y/bdMiywA0gCAwJE+EirVCVKE1J8BiTzXZT7K2BjEvdabeUgFQFbU5omSY00q5icZTqxshZS0sgm70XYgxYImZIKTqSTEz++VQLFW4i9bLiV6dC70nMrRrAEeUmam/WxH9f3Ed/oZfiVVp5ECP8wOvpSrGw4irELigO90XxKiWQAd5j509YumxevgQW8BcSQUnwK/nTutg+I+NeHMEOFuD+V/Q/Sn5oPihVUjzGm443kjx/WlyxY/Md/i2HH1oyILky3rgIlTz1U8IJ+Y9aY4J8QUkWn8fzQc/GoOqvsye9h42go4EecUnUyC5Im213C488ArsSfAA60102tX9RdwO9jSHzh+1nzgSzXZCKuuUGPhHHcKius2ZJ7WvsvV+JJbSwPexd13MhmY/hzehYk+lSKemnu/YY4xWrZPg9k3lbrLlxMPye6/bM/dUZY8yDRKteOVa9yWnrqVZ1qb0isxajZeHOrYpmJ3kZIPqpPuaqub5fMZ11dbU/kb63tBDxjxqvYpKaCFvqdzA+YoH5kOa6BvMUlhbnXuACSYFFgzWElwHcZosKpIfNJYW4posFxF43miwXOMAd4B8qAuN6tfuj0FGoC6tfuj0FLqFxy6btPCkC4posJcU0tgucmiwlzk0oCmgQ5NAHJpRDk0ogy7bDCGAI76VO2wAz4GzoCq67td/hrrT1KYjkM/wywYORSDqO/3ozyEuiN9m4f7qDz/WkzvmJoVeP2jhrBOVwGWAwEDLpIk6cCNO+ltJksMNUqK8djOY/pWr6WkVyNZftQeBAWe/WeFTwoyW9yzDBuPxy9CjxV0dY+/KCI0eYgfdEes+FPpykoLv8Pc0JR5DGtrGZVbnP2YHgWCTHlPfTu09Gvq/ew1SSerX0J7b2yuock78jZV8CXQ5v7jHcKZs/v8AZMSSqt9lpeo7Z6IXSLRuKS3ZIFyAAFlurUBgD4b99Dk02+5d31EnpDtyt3lvjBeRSqdVhbZM/Zi1YDcNe0xnvGtMjLM7vX1fskVL0HLjIz90FWI6wFjxDgE+JNsFvETUlk//ABv3sXoS02svJEy4NyJyv5G79AKZdfiX3E62PNepv81Uznjk0AdDUAd6wxEmPagLneuPM+tAXY8Yxx/MfWgXMxwx9z7xosLnkRviGO8k0CZmSJjXG5o8APyosLnZLb2o43wfEflRYVVGSjbB4qPX9KLDutHf4x/R7/pRYOtO/wCLj7p9aLB1p3/F1+6faiwdahf4uv3T7UWDrDh2uPun1oDrCFdqHlJ8dPIRQN6w4NqNyB8f0oDOzh2o/JfQ/nShnYw7Rfn7CgTOxpxz/ePtQJmZjMVtA3O2Sc3xFj8QOnHlu0+VaseyrI9AfRtCdDqJrTTb6+IfgcdoqOuWQAGIn8PGRw/Soq1P+a9Dkq/QWIo5nC0orjxt4dxbYa9Ky2hBKnxUkfSap1IWlp4+pkxd1qZzpFhGN3rWsghYCusZzKj4pbgQYIG7jrU1KXYyp+X4jUwdSKWXN9itXa7p2LYZZ3rKanvItlifFqk6tvV2/PP2LUqNJ9qWve2CYe05OYZLfe90iNAf5nHPgKftpq/L7Jj6lSHFX8rk1zD6y2IBP9Cz7uFn1puZcvzyuNjKX8YW9ETYfC2vizXW/qUD5i8aRzt3fn/UJdc/4r1ZJZQ55zXVEOM2jMwZgQG7c7hzO6o3KOuq4fTwFnGWRJRT7uBwG2rEi3cb8XYBjutiSPFvKlv3r88fsJkrSVm1HwQZhukBSVXDqg4FQVHf2QNfUUkoJq7lfz/PoV5YHM9ZMY/SK9O+PDqgP/Ik+9N6td3zJVgaPf6mqmq5iCmgBTQApoAU0AKaAFNACmgBTQApoAU0AKaAFNACmgBTQApoAU0AKaAFNACmgBTQAP8AwdvNmyLO/dx5xumn9ZO1rlv9fier6vO7fnmVWLweV5LAoBIWYaAZgkjQcJ3n1q7Sk6kbfM1an+RKOFyZX1j0vw8f65g17HlnJA05bxqBM6d1XaeHUIpX15nJTedhmKDNZ/8AbNkZZYqN7dkkKCCN5rOnFxqf7db8TQwc6d+1HT6d5lr3WAksHkmTpeEn3FSZU/xG9CcLWixqYZzlhTGVZlgusaghlJNGaOuq3ff7jpO3B+QWNmZvjvWk7grvH+cADyApOt5Xfml9Cs6ri+zTf56kp2faG/FBv7bp9Ar/AEpmZvaP0BYiq/8A636gBwqwpGZpd13Nrq2Xskhh8I79aepPM49y5FltqN3p4se+xbpH/wBID/8AHdb/AFEUKqlx+aRH+po/8kT4PY/VnM2Fa639aHL5KNPUGllWb0Tt5kFSrCW1S3gW9vGlQB/AxHBUMeX2dQuLf8/mvuVnSi3+7+epon3nxNVXuZ42gBUAKgBUAKgBUAKgBUAKgDq0AOuUrFYykEFQA48KAG0AKgBUAKgBUAdFAHDQhVuMt2wdSBPONadKTWiZJU3OGypMlQfEClU5JaMR66srOkoi2gGma4oaOIysYPMd1PpN6+BZwOtbXkZTG3mzouYxO6THpVmhFPVo16raiyXYVlWWWUEwu8A7wedPqaFTFTlFqzKHE32FxwGYAMYAJgVZyRstC1BvKh+Cus1xQWJHIkkUjhFLYbVbUTZ4S0q3kCgABxAAAAlJO7xPrWXJtyd+RXqNvCNv81NLUJjCoAntrpUkVo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data:image/jpeg;base64,/9j/4AAQSkZJRgABAQAAAQABAAD/2wCEAAkGBxQTEhUTExQWFhUXGRcYFRgXFxgYFRcYFBkYFxcYFxwYHCggGB0lHhgYITIiJSkrLi4uFyAzODMuNygtLisBCgoKDg0OGxAQGywkICQsLC8sLCwsLCwsLCwsLCwsLCwsLCwsLCwsLCwsLCwsLCwsLCwsLCwsLCwsLCwsLCwsLP/AABEIAMIBAwMBEQACEQEDEQH/xAAcAAABBQEBAQAAAAAAAAAAAAAEAAIDBQYBBwj/xABFEAACAQIDBAgDBgQEBQMFAAABAhEAAwQSIQUxQVEGEyJhcYGRoTKxwSNSctHh8BRCYoIVkrLCFjRTc6IHJPEzQ4OT0v/EABsBAAEFAQEAAAAAAAAAAAAAAAABAgMEBQYH/8QANxEAAgECBAIIBQQCAwADAAAAAAECAxEEEiExQVEFEyJhcYGRwTKhsdHwFDNC4QYjUnLxFUNi/9oADAMBAAIRAxEAPwDY1unNioAVACoAVAEow7HXKabnjzHqnJ8DiWGJiPXShzSEUJN2O3sMy6nd3UkZpiypyjuRU8YKgBUAQyRdG4giAOIjUnz09K5L/Jqc3llfsrh3/n5qX8E0m0FVx5pgG1MUQMq7yNe4H61dwmHz9tkFapbRE+z7AS2qgzoPlUFeeae22noPpxtE5icaqfFpu9zAjnSKk2roVzS3J7dwHcZ/c0yUJQ0krCqSew400UGv41U3+um7ias08LOoroZKok7GN2rtRrzGCck6DgddDHyHnWjGnGCsvM6Lo3BOkusn8T+S+/MrXfgN/HuH505LizTb4IczQP3+zSLVit2Q1Ad5/QUrEV+Jx24Dfz5Dn48qEuLBvgh6gAeH71o3YuyG25Op3cu79/vfQ9NBFd6iuty38KEgk+R22sDn47yeJobuxUrIZaMknhw+p86V6aCRd9R1xoBpEhW7I7aWBr++fvQ2EVZHWP79qRAxE99KB6PXoJ5WKgAu3gSd5j3qJ1VwJo0W9xPgTwM+1CqriDovgSYbBwZbyFNnUvoh0KVndhlRE4qAOMJ0NANXK3F4fKdNx9qsQnmKlSGV6A9SEYqAB7w+0tn8Q4RBA95A9a5v/JIJ0Yy46lzBvthN4kCVEnlXE01FytLY1JNpaAeBwxJFxzMgEee4nyirVfEadXBWSIqdPXMwwIBJmBqd+lVXJysvIlskDh0uXCsBhkMyNBDAR5z/AOIrpv8AH6VpzhVjpJce7h8/kUsU81nHgBNFm7lRmjQtOu+ezJ37vek6TwdKE3ThrpfXhfvG0aj3Df8AEEgnXwjXX9+1YX6Kpexb66NjJ9IMeLrlVnKD2jzI/l8Bx9OdX6cOrgovc2OjMDml19ReC9/sVVx43b6ckdBJ2OW0jf4n8zQ3cErHAJM+n1P0pdtBN3cc7R8hSJCt2FbWPPfQ3cErDW7RjgN/eeVKtEI9XYkY00cyNFkyfL9/vhypzdlYald3O3NdP3FIuYPXQeqwKRu45KxGd/hr+X19qdwG8STdTRwxjqB5/QfM0q2GvcfApBx6Xkrv7nltgnA2ZM8vrUdSWliWlG7uH5ahLNhZaAsLLQFhZaAsLLQFhZaAsCbQ3Ad81JS3uQ1trAWSprlewslFwsA7TBXKw4Eg+Y0PqPlWL03SdSlF8E9fP8t5k9B5ZHMXiiMqqQxMzB8vWuMo0Y3cpaJbfU0ZzeiRwXWtKoYaBQI5EDcT+91EaUa18ujv8gcnC1xl7aIKkZd4IOtTU8E4yUm9hkq11axJhbwFpYIzBSwBPBiQDPInd3iurw0m8Ok9GtV3jIQSkmtnox+Kwtt87H4llGgmAyTpwkjX9irNWjhsTeo12rc/Yryp1Kby8DIbUxxE2l0Ydm4RwI0KqeffyPM6c3NOn2Zbo3ei+juuaq1F2eC5/wBFYXCiPQCoLNs6ltRQra8Tv/elDfBCpcWImTHAb/yo2E3Y4mPrSbivQZaXWT4Achy/P9KV8hIrizl+6BpIBPExoOev796WMeIkpW0OLfQDQjy1ocZMFOK4nOtB4jv4eA1/frS5WhMyZIbyj+YeopuV8hzlHmC28ehE6+3lxqR02tCKNaL1JRi53KT4a/Kk6pg8RFHEd/8ApPv+63gP5eUU50xixMB5F07rZ85+sUdWNeLgR28SASX0MkRB0y6fOaSUHsiWFVPtMkGLTn7H8qbkkSdZE9YyV3NzzSwZhLBGp48KinNPQnpwa1CctR3JbCy0XCwstFwsLLRcLCy0XCwstFwsRYlJU06D1GTV4gASp7lfKSvgyBO+mKomPdJpEV7AllII0I9ORplZRqQcHxEUJLUzi4AhLrXAVe3EEjSVBmOamR7cq5+GCtRqSqqzjs/D2f5sSOWqsJ8UzDKTv3mKyY4eEJZoondRtWZPjrKG2xntZSvDVj3DeaqU5VXLJbR6+X2JZxjluXJRIBMDcAQco7gIjTkK72MaVSEZNL84FW9SnJxizM9MdrW7X2NsKLpElgADaVtNI3sw3DcN54A0ekKtOlHJFLN9DU6Kws60s832V8zFLiUGgPp+vGsDJKTudX1kIKw6xZuuM4UKNcuaZgd373U9wSVrlV4tKQQMHcO90H4ZPzFIoxGvGvgjqbMfjd9F/KKW0eQx4uXA6dlneLjE/wBQJHoeNGnIasVK92dGzX43D5KB9aS0eQ54yZ21spASzSxiO00R6GnX0siGVacncnGDt/cT1mkuMzz5sTbKQmcn+UMB6LFGYVVZLiPTYw4Wm/y3PqaTMDqy5hlrZ1wABbbADcAAB70XI20TLsy8f5G9U/OkuF0SDY137v8A5H6UXEzImXo9dPBPUn/bRcTMjq9FXmYtzzjX5UuYXrCX/he5zT3/ACpMw3OjX4e1J8K7GUrI5yEbsOy1BcsWFlouFhZaLhYjvPl4U6KuMk7D11E0jHLU7lpLi2FlouFgXEvwHnUsFxIaj4A6iNaeRpWLECoLlmw3MJils7XEur2A8UoYniNx5GpErxsyGerM3tDZRtqXBkZgAOSn6zHkKwcVglRg5p8fk/e/yFTuBWLbOyqokkieQAOpPgKp0Kcp1IqK4/LiK3oWe3djteCrmKKty3cVlBJGUnMCB3HskfTXdq05xfZ1V7+DLeHrRXxb2t5DcNsdctvrR1hQv272TOwLllUmCSIO7TcO+m9VUqLtWXe9/v8AQc60YtuN9eC2CjsiENsZeriAmWI4yrEkhpkyZ1NLPBXjZPUZHGWldoo8bssC2HtI8KxRwwHWTPZaF4HhA41kVsPk0XmadOtm3Cujmxrd1C9ySGJCwSIgDXTjM79NKptkkpNA2zNi5r11Gk9XodTrJMHfyB9aW4rloXC9Hk4qP340lxudkq7BtD+VPQflRcTOyVdlWxwX0pLhmZKMJbHGi4l2dNm3QGo3LaH7FGoanRdQfsflQGo04xBvA86LBYhfbVsfzIPFhRYXIxg24hMK6k8gwJpbC5GgfGdIMhiSzHciiWPlwHedKRtRV2OhSctik/48iQ1tgQSD2gdxjlQmiX9N3noNgwa6+WpzUdGEgjmKj1Jbo7FAoiKABLxk1LHQhlqx1p40O6kkrixdiU3RTcrHZkQ3LhPdTkkhrk2RZKdcZYWSi4WJFYjjSWQ5NoYVpbjbHMlFwsVnSCwTbBBgK0md0FWUD1YVl9LpugpLhJP29x0VqSbFwKogZST1gViSeYkAchqfWrGCoQpQzR/lZjbDr1xnudUhiI6x95E6hFnTMRqSdwI010bisW4PJDf6F3DYVSWee3BcyLGbPRd6gnm3aJ8S0k1i18zd5O5rU7JWjoN2YpVsiiVIkLMZSN+XhB5aCfE1odG4mWsJbLYo46gnaS3+obcwy3IO4j4WHxKRqN/LfBrUnTjUWvqZ0ZSg9Cv6P2ige3uNtjrxfNMkiNBIMedcviIONRo2IyzRTKTC7QjFXSNzs8f2scvtNR2JmtCzOOalsNsAbS2w9sqAubNm4xGWOSknf7UyclBXJaVHrHa4I+2rp1Atjkc7H/aKr/qlyZZWDXMFubavT8dof2k/NxS/qO4IYWD4sGubXuxPXeSoo/1TR10m7WsSPC013gjbVc77znuByx6LU0r2un/Y2FON2nCy53GXMYnG6x8bjn61XvVfMsRjRS2IHxVjiUPiJ+dCp1nzCTivhscXHWCQFyknQAKJJ5UOhWtd3HZ4Fts7ZDswdh1QGogDP3QI08Tr3UzPk2dyKclJWsXWFsqgXKIzasd7MYmWJ1JqKcnJu41I89vntN4n51oLYQ98yV2FzkbCy0XCw5NN1I9RVdHG130LQHdnMlLcSwslFwsLJRcLCyUXCwslFwsLJRcLCyUXCwslFwsLJRcLEWJwwdGQ7mBBjeJ4jvqOrBVIOEtmrBYdZsBVCjcoAHgBAp0EoxUVwCxnlvhRczTJa7uEwczAkxqAvA9wrDlNRqVG99bI2owcowS20JL2JLnKqqWMkaxAG8nfImBu48t0Kq545ZRvyZJ1VndOxYdHirBn1mFEcg36jXwq3gUsj53K+KvmswrDkNLAyCflofeT4EVrU3oZtRPMVmKwOe64zMqiJZDlaXAlcw4aAxxzDlrh9Iu1W3mX8K7QuZJ9llcSLEn4wAZjs/FOnHLVLgXFLS5F0qxSWm6iyM12Jdu03VDQ7iTLQQddACCd4BnoUc+r2LmDw3WvPUeWPN2V+5GUF0k5g7SJEhz57jHlVl0abVnFHSQwWHt2V5p+4Lilu6lbhPMGB6ED5039NS/4lav0fxpvyZWtiX3FmnlNHUwXBGVKMou0hhutzPqaXJHkMGk06yA5SgKkAsOj/wDzVj/up/qFQ4n9qXgB6qW7f9o+ZrnuAqB7baW/Af6aV8RUeeOdT4mtEQ+hctdZc5SxQ9ItoKtzD4ee1cu2mYDgiuCJ8WAHgGpspbIr1qsYyjB7tl9lp9yxYWWkuFhZaLhYWWluFhZaLhYWWi4WFlouFhZaLhYWWi4WFlpLhYWWi4WFlouFhZaLhYxu2Ls3OttBsrRlkdl2BBaBOqsiR2gBrOtZVSvRjW6zLm08PM1IUajpZM2V+unIBxGDE2A4BYN/SVEjcJB+FQJIG8QDrVanWcJSyJNPztqTzpqaV21byuXuzsOA4toSVntakys5jM8NPepMJnVTTb7f+kOJyuOu5b4G0UJtnX+YHuEKARGkAAd8TWxC1tDNqXb1BXSMQ6xEhLgbTURky8zBUnzHOsTpFNVb80XaH7Ziek20Wt4o3LYzOGRLa83ZAoEcdSdO6q9KnnaRfoU87yvRce5bs0XR7YD4QmWD3mAa+SfidpYqDGgE741JJjXTYUursracfYq4qs8RLTRR0iu7782G9IdmYPFp9ovVXohboADiPvMOzcX+kk+R1pzUZaBhsbWwss0Hpy4M8j2tg3sXGtXIzLxHwsp+F17jHkQRwqGUHF2Z2eExtPFU88PNcioxFsNv9eIpBK1ONTSQFcQqYOs7v1prRlVqDpvcbTCuKgBUAH7B/wCZsf8AcT/UKhxP7UvAU9SJ+0/t+tc9/EVA1o6Wvw/7aWW7HIwFaIw+iMZfS0jXLhCoolif3qeEcZrqbnLyaisz2PIv8Ud8R17lcxuK0mcqgMI3AmAAPTjUN9bnMSqdZXU2+K+p7Hlqa51FinOML44WVbs27TPcA/mdyoUH8Kkt/etJm1K/Wp1+rXBXZcZaW5ZsLLRcLCy0XCwstFwsLLRcLCy0XCwstFwsLLRcLCy0XCwstFwsMvCFJ03fzGB5nhRcSxR4bYtsJFxbhAI6uC4KiIEssToSJMaeppLB0k3xLf6mo9dh2wFZM8YY29So6xwzMonKSQzGNT2Tu151LThCK7Kt7iVm212s2np3Fnh8CtqbpBLGJ18AABuUbt3KTNOsr3I72Rn9pdKrWHv5XRyGUAMmUxlJzSCQd7DdyPKo54qFN5WTUsHOtFzTXmE4rH28SEOHuA6Em4vxWwYGUqdxO+GH8m6Yqrjq0JwSWvsLTozpSedf2Yu9gms7SsKSXg3LqluJAlWPeCT5iq2HmoJyfA0aXao1LaaJfNGlw23FzEBs1wsyspkNIEzO4yREDu5VI68pK79CtGjFOy9SK9jme4VyXMwI0CDq8h45pmZk8oAESZqKUnUjqx8YqL9yr6S7DGIt9kAXVkod080PcY8iAeFMp1nGWr0LWGrOhPNHz7zzBzE5pESCDvBGhB7wdK0joVUi45+ACzyZP/wKZJmRWqupK5ymkIqAFSgHbC/5mz/3E/1CoMT+1LwFR6eT9r/b/urnv4+Y5A1s6Wvw/wC0Ur/kKjB1ojD1j/1RxBBsoHmZY2o4CR1haf7QI+8eFdJI4Xpb4UnK3d7mDRzrK8dI1kU0w3FcGem9DtqOcC7ER1St1bXJVCqg5QxAPwkFTAJAA405PQ6PA1J/pr1OHHg0ZjoRirrY1Gcgtca5nJntZlZj4agRw0FItzLwNXNjMzerTPVMlPudLYWWi4WFlpFJPULCyUtwsRYi8lsS7Ko/qIHpO+linLZCOy1ZXXOkWGUwXP8A+u5//NWFhKzV1ErvFUU7Zg7BYy3dBNt1aN8bx+IHVfOoZwlB2krE0JRmrxdwjJTLj7FTtjaYtwEuW84YBwe2VUq2rKpBAnLqY0moK1bItGrk1Kjmeq0B9n9JEZsr5VGnbDdmf6gR2AeBkiRFRUsZGbs1YfUwrirrUt8bbJttl1MSveVhgPOKuJlVrQjwmMDBVMTlLd0CAPc+xpGhVK4SL6jv8PamjrmP6UdKVtIVBm4wGVfuiPiPL9KmpwUpqN9dQhCVTVbc/wA4nm22cQ5dbj6synTcFWRlA9z51n4+jGllgnd6tvm9DZw7tF27i82AHtJ1tqMxALgnssPiCmOW4HhJ5mbdLAUpUIqa1et+P/hBiKmaVuCLa9tG3dxVq7pHVZQDvVyxzITwMCPGKxKlKVKcqcuHzFpLstFhdukvmUBcp0WO4QYkajhTM+t1oPSsrM5YvuJKHeOI1J7uQpIycdgcYvczXSLpSEPVWO3cMiQM0HkoHxt7eO6pqOHcneW31LlDCXWeq8sTzXFMxY5gwMyQ05iTvLTrPj41dlpoS1a8Zq1P4SKmlcVAXOxSCXOxQAdsQf8AuLP41+dQYn9qXgC3PSyftP7frXP/AMfMlBFOlr8P+0Ur3l4+4piK0SM1m3Nom/de8xHaOmugA0CjuG7xniTXQ3PLK1edeo5yW/DkivD6kcqUjasg5No3EsXLFtuzcKsyndI4+BgA/gHfISwxFRU+qb7Lf4huycY9u5bZRLh1K8iZEAzuB3T8qBtO8asZw3T0PcbZJAJEGBImYPESN9KdotVqV20cYCMq68z9K57pTpCM49VTd77tfQRsB6w5cs6b4rG6+p1fVX7PIaDXdouGKo8EAZidcs7lAOhY+w1PAHo+g8JXqy66cnk2tf4vslz8kVMTiuqVo7mQ6WbQFp0yt9qwnrPiuKD/AFHUcBpoPKumxeMWEoNpavRLh427vmN6KwMsfXvUk8q1fsjO4Do/fxPXOhZurAMzq7kg5QeJy5j45edc6sXiq15Ob9beiR188NhMM1DIte6/my16FY5xi7VpWJZiQDxEaspneIVpB5aQQIv4TpSpVi6OI15Pjfv+5ndI9E06TVfD6bXXBp8j2eKkKRj+l1m2GbK7K8C5cUZYjdJ7JbM2SBBjssd++hi1BO/Et4dyfgZrD3T1k9oxK9WxCsCuh6uQFYQBIBj01pS1Ratob7oti+ssD+glPALqo8lK1q4aeamjPrxyzYTd2XbLFh2CwIYrGs6mQQR51Zz6alfItyl6TutmzAuMXfsrqBlEdpuwBuGg72Wn0HGpLS2g+FO71PL75DYleMD5GfPfHlUjVsXF/wD5f1NKKSotLmD7b1uRyRfct+lZvScv9yXd7snw6/1+YTsXHHRFOuXKVJ3lBoR4j5eujga8alJRe8fy5BXp2lm4MlxKQx5ETpGpGjfSqfS1L4ai8H7EcGSbb2ucGBaW7ca8AMynq2toSAcvbUncZgRpWbRpuavLY0cNh511naVvm/T6lZtW/jms2b165ls3CQVQZdRuFzKAVnWBJ3c6tdRGGtibCvD1amSno1fXe7XIvOhu28PbcWmsW7JfRbqknO3BXLywnh2iJ000mWMlsN6RwFems7lmX0LDbnR8bQusggOshGgA9kDNJiT2pETwFTuClHU5qOIqRrvI9OXBnlu1dl3MPda1dXK6+h7x3VTnFwdmbVKrGpHNEEimElzsUCXOxSBcM2OPt7X41+dQ4j9qXgLHc9IJ+0/tHzNc/wDx8ycEbTqvwn/SKX/l+cRTFVpERcdUDrHr4zpXRHlWZrQcTQIdiYPEfI8P39aBL20HIaBGtDZWemF421tvlzDTPqS2nEDjHGsjpanWnTWTZavWzNjC9KycVTnvz5+PeWWytqlyEuASfhYaAxvBHA/vx5m2lzVpV87s9y1dgASdANSeQG+iMXJqMd2WCo2dBUZ5DMXdyeb6qv8AbovlXqdKj1FKNOOySXpu/Pc52rONSbb7/wCjG7c2VexOKdkWLa5EDNuJ7IypPxsWJgDSTBIrD6VzTxChyS+ev2Ox6CcKODU3u236aexrehe0bYtNYtiDaMMCAG7eoZsrtq2p3jSNAIqn2qasSKtDEtzV/P8ANhuz2svtW1KRdBuENlyhsttl3hRmOvEnTx0lo0+0pMZPFpqVBX0Xluj0SrxTK7a2Aw92OuVSR8J1DAb9CNYkA8pA5VWxFWhD91peI6NSUNmZ3a+xgGT+GzHQyFdc0yzTN1obNnI36ZR5UKk6FSSjSkuVrliliFrmZnm2obdxVtXXt3Vci5bJK/ykksh7L7l7WvDWrvRcJOTv8LT8N7aMlqZZRvuaP/isxlvQsgjMoJU6cRqVMePjuFL0lhcVKNsPZxas1x1+RTlB8DN3bj4hutYFLU5RuzQJOVBBDMT8R3DdrlplLJ0dR6qnrN/E+/8Aos0qSS1BNs2EQ4VAIZTdUnSWzDPm00OqndunkRUeAq1JY5zm75vlp/RLCDUZ8tH+epQ7UH2p/Cvzapek/wB/yXuWsP8At+bK+0xS6jrvVgfTfTcDm61OKvz8GJWSytM02MuLmR9MvWKSeGUnXyrXx8M2Hknw19ClBO9gjZfRy0XN/E/aXSWYyT1Qe4SQoESwEs0kfybhurJoTWVytorJFipi6s7UaekUuHL+2aLCdXaUWcQqXLDEq7EaDOSRIDMGGbTcDqKcsRmqZGtypCiqVO8W9NSux3RXZTElbihfuDEdnXuYkjwqw6fcTQ6Yq5crqJrvsH9B1C3lUEsPtgCxzMRmaCSdTpxO+peBiwnmrOXO5z/1Y6NdfaF5B9onLee7zHyFRzjnjbjw+xeo1Orlm4cfv5fQ8SAqia1zsUglzsUBcL2UPtrf41+dQ4j9qXgLD4j0Nj2z+EfM1z/8S0iDEfEvg3yojs/IcYitQgLdrpMTXQnlkYJHC1CHSjYeJpSJ2OE0C2C8Fi8v78PyqrisLDEQyzCM505Zol/ZunKOBkFTO4yIM8AN81yEskZOMXpfibdJydm9GaXbN7shODEZzEgJIBJjgSQPAmtz/HMF12J61rSGvjLgvcuYuplhZcfoDW7vZACls0sx+8LbHtJPdNd246tt2tt5rZmRbSyX4uRFsu6G622wMqy3F1KsQ2VlcEQR2gTp3VhdLU5QrRmuK+a0+x03Q8lOhk5P66h2GS1Zl0VbZaJLEmSBAzFj5AVlTm81zSjho021Fb72GNbVbiOFHWFlyvrmAJllWToCM2g51HWnPqpNN3S4cBKlOlGMpve1u/8ALls9wkySSfGudnWqTeaUm34mUcdiTJMmmznKcs0ndgB7SxnVqCBJLAAepOvDQGkSvsR1amSNzDYoM2Je6w+L7oMTCr3kbj612nRPSmGhhI0qk0nG618Wyahiqbgszsx1wlhEMfb51el0vgoauovK7+iJXiqK/kT7MxuQlWDaSo3khF6ucpE5QesTMQJ7JA4Vgyr0605Tp/C2y9SnGrTUoh+ItW7s20YM1uDpoRIlWE75B36zJnjSRnOlJVIj0+DKD+CQ3GzvnKnKSvZGkypAJggzx5V0FGnTxUFVqR124jHOUOzF6Fna6pB2Eg8+PqdauQpqKtHREDzN3bKvDWv4rErhbcDOZdt+XL8RA3H98qgxEs8XDgTy/wBMFUe99EbPaGAWwbWHRrhyqQzZoJ7K7yoB+7vNY+KUadOMYkeHcpSlN24FXB6o5pXNle31hiQMraE/1Aj0PGTSg7TTXMtVUmmu5p2NHs/outy2Ha4QTOgA0gwN/hNbuiOeWHXFhmC2C1i51it1gAOkQwniBMNx4iluh8aWR3RYY25nstmggwAfvT3HUcdO6mPQsQ7TPnvpRgepxV1BuzZh/dv95qnXVpu3HX1L+Gnemr8NPQq4qEnudigS4Tswfa2/xD51DiP22Op/Ej0FviPgPma5/wDiXUQ3hu7p9xRFjjEVqlYsAa6BvQ8zpxvNI7mpIj8RG0kPW5FOKzjcRahO4+UMthyPB3eVG5G1daGh2Zc6yFWCY0UbwBpurlsfgJda3CL14vb138ma2AjUr2grX9Aq6WLHOzGAFiQAAu4aDuqTDdOYrBQ6mmoq2+l23zbJ61N5rT3WgzEsyW2uJcbsKzBWIIAEkgQARNbGF/ymtJpVYRlfe2j90JRw6q1Y09ru3qRbFxdzEAvbTK1oQzM+mskZdQRA4aju1rVq9MYGulTrRlq9Eld/L7GjUwGI6PmpQmtfmu9PQsbG2r+Qsxtr2SVzGGaOS5ZHpT10PSm7xlJLvSHT6XlB5cqk+OVu354Mr8dtG9axFi9cPWWc2pUERIjtSIEZswjfk4Vl46jXhQnShTyp6N3Um/NbJ25eZYp4jDYmEpVKlpLZbK/dxb4eeiNwMShTrAwZIJzKZEDfBG+uMaadmRSThpJWKjE7cYgdWsd7xqO4A0NWKc8T/wASvxO0XuAB40MgARJ11PHjwNIppIhqVZTVmCvcJ3xTXNvcisNpgGf2zcPXhQSJFtTlME9Y5BGnco310PRkcuEqVHwva/cjSwtScKTafP6Ee2sCUZTaFwswadWc5ly5TJkiZjfFWeh8TVxGaM1e1uHiPwtapUbbeoZYfqQ2ZWOvAaQNBqeetdla+xoHUxruYUBBzbX05+9GVLcCy2BGFui8gBfXMTxneO4VDKlFppCVs1RLXY0ibRtYq4GdAJOQA6y0hY3ec/0iuc6Wn1a6tb6a22TFw+aLfDz3sX+0rM4e4pHwjNHIgBtPesmjNwmpcmv7GzWa65r/AMK3YHSy2qi1flcvwuVaCOE6b66l6mVSxKtaZaYnpFYAkXl8pP0pMrLPX0luzLbe6Yog7OZzrGkLPE1NhsP108tyOWNglaG559tcfxOa9/8AcHxDmOYq/iujoTp5Y7rZ+xHhsXKE7vZ7/cz8Vy7unZm/e+p2KQLhGzx9qn4h86hr/tsfT+JG/Y1zxoIjbcaFuKYatcrBYat6b0PO8JDNU8juainsLjY2mvAttn7Av3rbXUWVG6TBbnl51VrY6nSnkZdw3QlSrSVSUlG+yfFd/K/AZsfAtduZQNV1I4+g3nfp3VJKp2Oy9xI4RSxkKVVaK7a5pcPPTyNHtno7ZRDcBdVC6ZiJzkCJ7OgmSddPaoacrPsmt0xSoyw8qs4pNLRre/CNuK4d3C25e9FOj4s4O5durluvJViIdUjs79Vn4iD57qvSjmg1Ll6GdgKLo0usatJ+q7jPz+tcA5Nu7ZFKTk7yd2Um3ce6nIOyCPi+9OhA4fWtHA0ovt7vlyN/ojA0K0HObu+XLv8A79y36GYmcIylQFF7LKjVywDEEDeYBXTmvKuo6IwylXdd72su7n7Fbpml1TUINvTi23vpq9e8u9o7QXDXV/icO2R7b5FQrnlyFbrCSAIA3Cfj57tHF45U7KOvf3rkO6H6EeJjJ3Sa4O+z71fkD7FJxqXcOoWADlDkhsjHf2eyW0EwBrB0p1HpGFa7lHxXBjekOgKmBlCUJ35dzRBsNRglu2iHLsWMtuzAQoyDcOZkzx0iOH6Sa/UOKi4pbJ8vHj3fcZX6RlWfbWqVvMjZgIETGknu8N1Z05raxlFacZDQYAkqddfHdp+tSdSnHTfc2Z9H0/0qqQbva/j3B1VjGOUCpXKG7rjAOTj/AMbWYe5rfh2Oi33v3/ourTD/AJzD9s3+qtm7MMg7I07RaAFM8zFRdC4yph62SMU1Lfy43F6Pc3VUEtHv5FUellwrlZEI8CfrXZLGQ5P1N79L3gq9KySQEGhju+fCl/XQ5Md+llzG4npLcCkgKIBPp402WO5R+Yqw3Nm1OBaybCszZgDcf4QA2gkQJHaZt/3azab/AFMpzmt9DHxlVxlFR8S2Xa10IyZpDTJbU6iDBPdUX/xlLNdNpcr/AHuyP9dO2qV+e300K28oO/8AfCtB6lBpMAfC8j6imZSBwKXbW5fE/Kr/AEY7VfIIcQDC3yjBh59441vtXJE7Am1cMEuHL8LQy+Dfs1yvS2H6uoqi/l9TcwFbNDK+H0BIrJL1yfBD7RPEVFW+Bj6Xxo3ZrnzTGtuoW4GGrXKxNmrbqvRHD9G080pPwJsJBdQxAE6zu05027VNuO5LOlTljoRqtKOl77W1fz2PT9mYq21om24CBQCM3wESSWIOgMb+JnXXTPVKho5R1vr+cDq5Kbd01Z7Na+feY/EHr8aq4MkM5AzDQEgdp/CASau4andNW04HPdMJSr0urf8AsW7X5w1v3aEuI2zdm27XA4t3CydgAMbRUrnjuMbtKkUFB5kuJL1eJrLrJQzqEmrPR8nOK0Tad7J/N6hG1enF3EEK027UyQplj+Ixu7hRjFOpRlCna7XEy8dXqU6zoz0SfDjy8iVTIn9+1cNKOVtCJ3Eyg6ET40ibWw5ScXdOxqOhDpmKGJBBA5SCAfYiut6Dk3hpf9n9EWsPdyvLjx7+P53lh016Oti0Uq6q1uSJGjAjUEzoNB6Vp1aaqRymzgcbLB1nUtdNWa24p38V7mI6DkJjstxmtlFcMNQT8Omm8bjI7qq4aDjUae6RudN4iFXBQnT1jKS1Xg+XHh6l/wBLr9trim3qcvaOuuukzqay+n5Q7C/lr6f++5wuItn08ygrnCEzWIclvicndDZdIPMEA+1bEIpLZHT0Eo07KyXcvZoS4h/+owPdr8zR1cP+P56DHSiv4J+KXtEa98nRmLDTewHHxMUqglsreQ+EIrVRy+C/oGw8Nd3KAOsMNcgSCqaNx3Gr9ZuOEgtdXwXi9ivnale78UtfQixQ61zAhU0jNmDPznjAMebVJgaWWOd7vutoa2GptwzPV96sypxdyJjhOv5e/tV9sltqGYfZ2VFnfvPiZn6egpESOI3BgG7ZB3G4hb8KHO3sDTasssGyCWkWem3b3WXrj8giDyGY+71JhI5aK77s5bFO9V9xxXBEjUVYuVk09URXXApGxsnYgd9JpLkbehQ7b+BT3j8qt9Hu1ZDYblVXRjzuOE20PIsvyYfWsjpiF6DfJp+xfwErVLAEVyhtE2F+NfEVFW+BklH40bisA1DhoQGGrXKo6a1671Ry3REP9cn3+xYbF2U+IuJbWFztlzMYAjUnvgcuYp9KcdI8WQ47B1atZyiuyramsubPwlh71kqXyhUD8S2VWdjvB7WkaCOM61Qx1aUKrio3001tZ+mpdwmKp4Wn1cOevHN/Qf0W2Tbw4uYsMCrWWCjcbVwaXQe7SQeR8zpYRf61K+/4yNzVaqppWbVklzuZEp9gp5XHHqlo/Q0v8TsdptdxUhobzFI1eLRyn+RYTWOIjw0fs/b0NnbaQCNxAPrXCVIuM3F8GY6d0PpgFRh9rvZvvdt665IO4qmhB/uza103R0nQpprjuegYLoinW6Np056N9pPim/6tdGqt9P8Arl6pLdw3GBAXslfEtvyjwnurVeOpRjms7mXiOgsRSTc5xy89b+lt/O3ec2l0odVUWrBdlY9oyqaBTmDuBmmW1G/XnWf199XuWcPhaT/cnlXq/Re4E2La+wZ0hnyyElmUkDkYYADlurMrRdWo80dOZm1qKnVlCUE48JLfufMGN4SRMkGOyCRpygbqzp4eak0kYdahKnNw5FLjcCc3YtvBIjs7yfFQQPOtCi5OPa3NbC4hZP8AZLW3f97XHJsy7wsknuIkes09qQfqYt/E/T7NEN3Z9xWUPauCZ0ESdNwCinWdtCzGreLyzV++/uwDCYVjdyBHkdb2csvGeRI04EetaNdN4aFu4ijUak3de3uB4PFRbHMiT+Jt/uTV2KSSSN1SsrIBuasg4ZpP9uoHqBSsZEtb+JEGORjz7I9taCRy0Btk3QMQM0/AwXTQs2sf5Q1QYm+UrVU8mhvMChS04PxBnB14qcn09quU1alFdyOTxErzm+9jtnvKkcj8xNOjsVqb0G4t9I5/TX5xSSEqPQiLdmk4Db6FVtlZtHu19KsYSVqqEhuU4NdQSD72tlhydT6hhVDpGObDzXd9NSzhXarHxK+uMN8kw3xr4ioq3wMlo/GjcmsA1DhoQGGrXKxpF6H3eLp6n8qmq4/M7qJy+Em6FPJa5Z/4MyWghmUkq9smQTv13gndy3VFHEJ6y0NKjiouPa0f1B7ezbwKg22JJbcNCf5jppvk1Wli6MryzIyZ4atfWD17ifD4e6FZHJS3chDMZQ8jUjvXfu3CreExUZ1I0oS438i9gadahUTcdG1uGr0dXqjba+vxhwwA0hSpGrazPtXQ9WstmzoHV7WYhw/R3DMHW2WvPEZswCoTMHSBH+Y6GqtbE0KS1ld935YqYycHTcKuzWxbpsIAAAsANB2uXlXLyhGUnJrVnOLDxWlgfamBSzZe60wikxnIk7lGnMkDzohQhJpWLOFwPX1o0kt38uPyMPZYhgm+FljzaRJ9z61rrTQ9OUVGNlstF4F/0btLmdgAHCmDOXeNII7wfaoK26MLpeU80Y/x9x38Kd5UkQDKgsI4GRw8ardrgZJF/Alj2EYnfuIiOIJ0HrTouXEHY0mx7RIPazQqAtr2iAZPyHlTajM3Gq7RYfwx5ioyllYPcQAwQKLsa0NyLyHoKXM+YlkYzo+2fHMxAMi+0RoB1igDyECtfFLJhYpdxPNLJbwM1trAmzibycM7MOWW4c6x/mjyNT4aeemmb2HqKdKL7voA4gCB4jXlr+tTMmQ5AY1Mn8qUGTYPEdVcS7vCkSBxWQWHjoCPCo6sM8bDZLMrG+tYhXtOykMGdyDwIdiwPoasx/bXgjjsQsspxfN/UjwL6sOcEfL6UqehXg+A3GPr8vOmvcbN6nCdAB4Ugl9AfE28ykcxToSyyTETszOW93hp6aV1lOWaCZOztxuww8PYj9abXjmg13DqbtJMDrgTpSSx8Q8ajrfAyWj8aNsvxN5H2/SsJ7I0xxpqFMNWuVj1jNVQ5UbctM4IXf4SKEKtwe3sbETPXERManj7CkcKLXwL0NL9UsqSi78btk+E2CVJLXnY8CJEb+JYnj3U7NFfDFIjr1lUtZW87kQ6LjNmN0nWfhE+Zmn9c7WsP/Uy6rq0kEYbo4imc7nukACd+4T7011W1YbUrznBRlw9S2s2QoCjcOZJ+dRtkFjO9LMLexJFiwhcW8t28ARMEkW1E79QzRyUVcwtNu8jd6GdHDvrqzte6j7v6LzMbiMDdtXJu22QMDlLDQmRoDunu31ccWtzqqWJo1lanJOwTszEMtzMEd7cEOVUsojXUgQN3GoqtNzjoVekKUKsMuZKS2TaRoMPjEMFWDSOBEkHUgxru4GqDUo6M52dOUXaSsya7ftgEs2gE6kmFEE8TI8o50sVKWw1RbdkW+GsXFB0EkknUHf+gFMbRj15ynO6FcFzjPl+lIQNSByaUYcLxry19KFqBi+htz7YsxAPUySdAJZSxk8PyrZ6RTVOMUWKu2hR4zNevXrgUkM7EHMsFR2ViSP5QOFTUbU4KJuUMsaUY32RVYxGAMqY8R9Dr5VJe5IqsL7nbaMyjNnU88jjwkgRuozIkVuZ2y5PI96mQY+VOQjVg/DYu4F6tWMDWANQD4cK1sJSpSppytfvZzPSVH/e5KO4ThNouhnMD3NPtVyeBp1F2WvIzZRtuibFbTd/5gvgdfWil0bCOsncRRVyOxj7ij4sw/qB+dNqYGjN9lq4sqfFo6NoXiYDDXcFEnyA1NDwFKCvLRc2xFBPRIjZWEyGmTMqw148Kt0a+HUVGE0/NEjo1FvF+ghhnuaIjse5T+VJWxdCnG8pIdCjUk7JHH2RfG+0/ofrXDZ43OjsQjDupkqR41HUknEkpaSRsLNwMxKkEQuoM8WrEkmkk+800OQyD4sPc0jVmvIDE1qlc9UzVUOUCbGNKiIB9qSw+M7Eq41j8KT6miw5Tb2RIrXT/KPUCk0HdsIXPxC+p/Kk0HrMSKDxikHDopLi2MHtnCYy3irtyyt6bh0e0dCkABW10iI18RvrRoVoRglex1eCr4GeFhTqtdng+fNeINgNu43C3cuIQujg9i+JVojRXEwdO/wqzGvm2dyeWCwWKjeg0muMfdf+BO1en1/MvVJatAAZUALnTXfpp/bT+saVhtPoTDxV6sm+/b7/AFE3TfPbZWsYbrHHx5cpHIshnMfMCkUxP/habkmpyyrhv8/6K9E2hfw5S2rm0+hjqbSuo8MpYcORqGVeMdGySUujcNV1spL/ALO31Ruejlm8mHtpfjrFGUwc2g+GTziB5VnVHFybictj5UZ15So/C/LxLGmFMixFoMN0nh3UqGyV0Z3bNw27N0kQVtuf/ExU1KOacV3oginmSMRg8ObjvZXe9kjfE5Xt6T4fKtzGyyKM+TLilGLzSKlrhBjPu/pB9xpSJtq9i3mI3fUGc0cDprzGnzpU3xQZggbU0iH9vzpco7rAW4ucyAFP3iQD6CZ86MyQ6NaUdi32JhwmdyxY5MuhAGsGYiTEc+NV6tRvQe6ufdG0fbuHZQmYZB8IyEhPwgggGqP+9Ky08BtovVlbexeF+FABmZcxCRCyM5zb9QPepM2Ja7Um14hFU76JXLt9q2SuUvbKgQik6J3jj6zUXWVdrDshXnHYVDIZcx0JVdT4aQKRuvNZZNtd7EUIxd0khwwxuuXUBFIA7TAsSJ7RAJ4QNTwqej2I2YyprsWWF2WqkEyxG6dwPhT3NsjsGk0wcVGI24Be6rIT21tzPFghmOQDg03N2svdcfk7NyHauAwy9tvsm4G2SrnwXcfMUOClo0OjVnHiZ9NrhGgyyk9kxDmeajQ+VV6mCctYlmGKj/IpGw7z8DehqVC5o80erW8Ax3wPn7VTucyoMKtbPUb9flSXHqmgwCkJTtAp2aQDtIKAYrHXBollj3kj5DWnqK4sLldd2jiv+mR4WyfnNPUICXZnukePu3AqXJKCSVyiM24ZgBwBJ1+gqxQjGLuaXR1RRk3ms+HAo0uINNJ9PlzgelWW78TWlUctZO5J/DO8hVIVhALRpvk6meXDh51G5JFaeNp0/wCWvJfljVWdq3gAA5MAAaKd3lVVwiYDk27htna2IO5M39jfQ01wiJdlvgb1xgTcQIeEHf5cKjklwFFir7r8FvN35gB+dOjFPdiMyvSHB4y/bdMiywA0gCAwJE+EirVCVKE1J8BiTzXZT7K2BjEvdabeUgFQFbU5omSY00q5icZTqxshZS0sgm70XYgxYImZIKTqSTEz++VQLFW4i9bLiV6dC70nMrRrAEeUmam/WxH9f3Ed/oZfiVVp5ECP8wOvpSrGw4irELigO90XxKiWQAd5j509YumxevgQW8BcSQUnwK/nTutg+I+NeHMEOFuD+V/Q/Sn5oPihVUjzGm443kjx/WlyxY/Md/i2HH1oyILky3rgIlTz1U8IJ+Y9aY4J8QUkWn8fzQc/GoOqvsye9h42go4EecUnUyC5Im213C488ArsSfAA60102tX9RdwO9jSHzh+1nzgSzXZCKuuUGPhHHcKius2ZJ7WvsvV+JJbSwPexd13MhmY/hzehYk+lSKemnu/YY4xWrZPg9k3lbrLlxMPye6/bM/dUZY8yDRKteOVa9yWnrqVZ1qb0isxajZeHOrYpmJ3kZIPqpPuaqub5fMZ11dbU/kb63tBDxjxqvYpKaCFvqdzA+YoH5kOa6BvMUlhbnXuACSYFFgzWElwHcZosKpIfNJYW4posFxF43miwXOMAd4B8qAuN6tfuj0FGoC6tfuj0FLqFxy6btPCkC4posJcU0tgucmiwlzk0oCmgQ5NAHJpRDk0ogy7bDCGAI76VO2wAz4GzoCq67td/hrrT1KYjkM/wywYORSDqO/3ozyEuiN9m4f7qDz/WkzvmJoVeP2jhrBOVwGWAwEDLpIk6cCNO+ltJksMNUqK8djOY/pWr6WkVyNZftQeBAWe/WeFTwoyW9yzDBuPxy9CjxV0dY+/KCI0eYgfdEes+FPpykoLv8Pc0JR5DGtrGZVbnP2YHgWCTHlPfTu09Gvq/ew1SSerX0J7b2yuock78jZV8CXQ5v7jHcKZs/v8AZMSSqt9lpeo7Z6IXSLRuKS3ZIFyAAFlurUBgD4b99Dk02+5d31EnpDtyt3lvjBeRSqdVhbZM/Zi1YDcNe0xnvGtMjLM7vX1fskVL0HLjIz90FWI6wFjxDgE+JNsFvETUlk//ABv3sXoS02svJEy4NyJyv5G79AKZdfiX3E62PNepv81Uznjk0AdDUAd6wxEmPagLneuPM+tAXY8Yxx/MfWgXMxwx9z7xosLnkRviGO8k0CZmSJjXG5o8APyosLnZLb2o43wfEflRYVVGSjbB4qPX9KLDutHf4x/R7/pRYOtO/wCLj7p9aLB1p3/F1+6faiwdahf4uv3T7UWDrDh2uPun1oDrCFdqHlJ8dPIRQN6w4NqNyB8f0oDOzh2o/JfQ/nShnYw7Rfn7CgTOxpxz/ePtQJmZjMVtA3O2Sc3xFj8QOnHlu0+VaseyrI9AfRtCdDqJrTTb6+IfgcdoqOuWQAGIn8PGRw/Soq1P+a9Dkq/QWIo5nC0orjxt4dxbYa9Ky2hBKnxUkfSap1IWlp4+pkxd1qZzpFhGN3rWsghYCusZzKj4pbgQYIG7jrU1KXYyp+X4jUwdSKWXN9itXa7p2LYZZ3rKanvItlifFqk6tvV2/PP2LUqNJ9qWve2CYe05OYZLfe90iNAf5nHPgKftpq/L7Jj6lSHFX8rk1zD6y2IBP9Cz7uFn1puZcvzyuNjKX8YW9ETYfC2vizXW/qUD5i8aRzt3fn/UJdc/4r1ZJZQ55zXVEOM2jMwZgQG7c7hzO6o3KOuq4fTwFnGWRJRT7uBwG2rEi3cb8XYBjutiSPFvKlv3r88fsJkrSVm1HwQZhukBSVXDqg4FQVHf2QNfUUkoJq7lfz/PoV5YHM9ZMY/SK9O+PDqgP/Ik+9N6td3zJVgaPf6mqmq5iCmgBTQApoAU0AKaAFNACmgBTQApoAU0AKaAFNACmgBTQApoAU0AKaAFNACmgBTQAP8AwdvNmyLO/dx5xumn9ZO1rlv9fier6vO7fnmVWLweV5LAoBIWYaAZgkjQcJ3n1q7Sk6kbfM1an+RKOFyZX1j0vw8f65g17HlnJA05bxqBM6d1XaeHUIpX15nJTedhmKDNZ/8AbNkZZYqN7dkkKCCN5rOnFxqf7db8TQwc6d+1HT6d5lr3WAksHkmTpeEn3FSZU/xG9CcLWixqYZzlhTGVZlgusaghlJNGaOuq3ff7jpO3B+QWNmZvjvWk7grvH+cADyApOt5Xfml9Cs6ri+zTf56kp2faG/FBv7bp9Ar/AEpmZvaP0BYiq/8A636gBwqwpGZpd13Nrq2Xskhh8I79aepPM49y5FltqN3p4se+xbpH/wBID/8AHdb/AFEUKqlx+aRH+po/8kT4PY/VnM2Fa639aHL5KNPUGllWb0Tt5kFSrCW1S3gW9vGlQB/AxHBUMeX2dQuLf8/mvuVnSi3+7+epon3nxNVXuZ42gBUAKgBUAKgBUAKgBUAKgDq0AOuUrFYykEFQA48KAG0AKgBUAKgBUAdFAHDQhVuMt2wdSBPONadKTWiZJU3OGypMlQfEClU5JaMR66srOkoi2gGma4oaOIysYPMd1PpN6+BZwOtbXkZTG3mzouYxO6THpVmhFPVo16raiyXYVlWWWUEwu8A7wedPqaFTFTlFqzKHE32FxwGYAMYAJgVZyRstC1BvKh+Cus1xQWJHIkkUjhFLYbVbUTZ4S0q3kCgABxAAAAlJO7xPrWXJtyd+RXqNvCNv81NLUJjCoAntrpUkVo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data:image/jpeg;base64,/9j/4AAQSkZJRgABAQAAAQABAAD/2wCEAAkGBxQTEhUTExQWFhUXGRcYFRgXFxgYFRcYFBkYFxcYFxwYHCggGB0lHhgYITIiJSkrLi4uFyAzODMuNygtLisBCgoKDg0OGxAQGywkICQsLC8sLCwsLCwsLCwsLCwsLCwsLCwsLCwsLCwsLCwsLCwsLCwsLCwsLCwsLCwsLCwsLP/AABEIAMIBAwMBEQACEQEDEQH/xAAcAAABBQEBAQAAAAAAAAAAAAAEAAIDBQYBBwj/xABFEAACAQIDBAgDBgQEBQMFAAABAhEAAwQSIQUxQVEGEyJhcYGRoTKxwSNSctHh8BRCYoIVkrLCFjRTc6IHJPEzQ4OT0v/EABsBAAEFAQEAAAAAAAAAAAAAAAABAgMEBQYH/8QANxEAAgECBAIIBQQCAwADAAAAAAECAxEEEiExQVEFEyJhcYGRwTKhsdHwFDNC4QYjUnLxFUNi/9oADAMBAAIRAxEAPwDY1unNioAVACoAVAEow7HXKabnjzHqnJ8DiWGJiPXShzSEUJN2O3sMy6nd3UkZpiypyjuRU8YKgBUAQyRdG4giAOIjUnz09K5L/Jqc3llfsrh3/n5qX8E0m0FVx5pgG1MUQMq7yNe4H61dwmHz9tkFapbRE+z7AS2qgzoPlUFeeae22noPpxtE5icaqfFpu9zAjnSKk2roVzS3J7dwHcZ/c0yUJQ0krCqSew400UGv41U3+um7ias08LOoroZKok7GN2rtRrzGCck6DgddDHyHnWjGnGCsvM6Lo3BOkusn8T+S+/MrXfgN/HuH505LizTb4IczQP3+zSLVit2Q1Ad5/QUrEV+Jx24Dfz5Dn48qEuLBvgh6gAeH71o3YuyG25Op3cu79/vfQ9NBFd6iuty38KEgk+R22sDn47yeJobuxUrIZaMknhw+p86V6aCRd9R1xoBpEhW7I7aWBr++fvQ2EVZHWP79qRAxE99KB6PXoJ5WKgAu3gSd5j3qJ1VwJo0W9xPgTwM+1CqriDovgSYbBwZbyFNnUvoh0KVndhlRE4qAOMJ0NANXK3F4fKdNx9qsQnmKlSGV6A9SEYqAB7w+0tn8Q4RBA95A9a5v/JIJ0Yy46lzBvthN4kCVEnlXE01FytLY1JNpaAeBwxJFxzMgEee4nyirVfEadXBWSIqdPXMwwIBJmBqd+lVXJysvIlskDh0uXCsBhkMyNBDAR5z/AOIrpv8AH6VpzhVjpJce7h8/kUsU81nHgBNFm7lRmjQtOu+ezJ37vek6TwdKE3ThrpfXhfvG0aj3Df8AEEgnXwjXX9+1YX6Kpexb66NjJ9IMeLrlVnKD2jzI/l8Bx9OdX6cOrgovc2OjMDml19ReC9/sVVx43b6ckdBJ2OW0jf4n8zQ3cErHAJM+n1P0pdtBN3cc7R8hSJCt2FbWPPfQ3cErDW7RjgN/eeVKtEI9XYkY00cyNFkyfL9/vhypzdlYald3O3NdP3FIuYPXQeqwKRu45KxGd/hr+X19qdwG8STdTRwxjqB5/QfM0q2GvcfApBx6Xkrv7nltgnA2ZM8vrUdSWliWlG7uH5ahLNhZaAsLLQFhZaAsLLQFhZaAsCbQ3Ad81JS3uQ1trAWSprlewslFwsA7TBXKw4Eg+Y0PqPlWL03SdSlF8E9fP8t5k9B5ZHMXiiMqqQxMzB8vWuMo0Y3cpaJbfU0ZzeiRwXWtKoYaBQI5EDcT+91EaUa18ujv8gcnC1xl7aIKkZd4IOtTU8E4yUm9hkq11axJhbwFpYIzBSwBPBiQDPInd3iurw0m8Ok9GtV3jIQSkmtnox+Kwtt87H4llGgmAyTpwkjX9irNWjhsTeo12rc/Yryp1Kby8DIbUxxE2l0Ydm4RwI0KqeffyPM6c3NOn2Zbo3ei+juuaq1F2eC5/wBFYXCiPQCoLNs6ltRQra8Tv/elDfBCpcWImTHAb/yo2E3Y4mPrSbivQZaXWT4Achy/P9KV8hIrizl+6BpIBPExoOev796WMeIkpW0OLfQDQjy1ocZMFOK4nOtB4jv4eA1/frS5WhMyZIbyj+YeopuV8hzlHmC28ehE6+3lxqR02tCKNaL1JRi53KT4a/Kk6pg8RFHEd/8ApPv+63gP5eUU50xixMB5F07rZ85+sUdWNeLgR28SASX0MkRB0y6fOaSUHsiWFVPtMkGLTn7H8qbkkSdZE9YyV3NzzSwZhLBGp48KinNPQnpwa1CctR3JbCy0XCwstFwsLLRcLCy0XCwstFwsRYlJU06D1GTV4gASp7lfKSvgyBO+mKomPdJpEV7AllII0I9ORplZRqQcHxEUJLUzi4AhLrXAVe3EEjSVBmOamR7cq5+GCtRqSqqzjs/D2f5sSOWqsJ8UzDKTv3mKyY4eEJZoondRtWZPjrKG2xntZSvDVj3DeaqU5VXLJbR6+X2JZxjluXJRIBMDcAQco7gIjTkK72MaVSEZNL84FW9SnJxizM9MdrW7X2NsKLpElgADaVtNI3sw3DcN54A0ekKtOlHJFLN9DU6Kws60s832V8zFLiUGgPp+vGsDJKTudX1kIKw6xZuuM4UKNcuaZgd373U9wSVrlV4tKQQMHcO90H4ZPzFIoxGvGvgjqbMfjd9F/KKW0eQx4uXA6dlneLjE/wBQJHoeNGnIasVK92dGzX43D5KB9aS0eQ54yZ21spASzSxiO00R6GnX0siGVacncnGDt/cT1mkuMzz5sTbKQmcn+UMB6LFGYVVZLiPTYw4Wm/y3PqaTMDqy5hlrZ1wABbbADcAAB70XI20TLsy8f5G9U/OkuF0SDY137v8A5H6UXEzImXo9dPBPUn/bRcTMjq9FXmYtzzjX5UuYXrCX/he5zT3/ACpMw3OjX4e1J8K7GUrI5yEbsOy1BcsWFlouFhZaLhYjvPl4U6KuMk7D11E0jHLU7lpLi2FlouFgXEvwHnUsFxIaj4A6iNaeRpWLECoLlmw3MJils7XEur2A8UoYniNx5GpErxsyGerM3tDZRtqXBkZgAOSn6zHkKwcVglRg5p8fk/e/yFTuBWLbOyqokkieQAOpPgKp0Kcp1IqK4/LiK3oWe3djteCrmKKty3cVlBJGUnMCB3HskfTXdq05xfZ1V7+DLeHrRXxb2t5DcNsdctvrR1hQv272TOwLllUmCSIO7TcO+m9VUqLtWXe9/v8AQc60YtuN9eC2CjsiENsZeriAmWI4yrEkhpkyZ1NLPBXjZPUZHGWldoo8bssC2HtI8KxRwwHWTPZaF4HhA41kVsPk0XmadOtm3Cujmxrd1C9ySGJCwSIgDXTjM79NKptkkpNA2zNi5r11Gk9XodTrJMHfyB9aW4rloXC9Hk4qP340lxudkq7BtD+VPQflRcTOyVdlWxwX0pLhmZKMJbHGi4l2dNm3QGo3LaH7FGoanRdQfsflQGo04xBvA86LBYhfbVsfzIPFhRYXIxg24hMK6k8gwJpbC5GgfGdIMhiSzHciiWPlwHedKRtRV2OhSctik/48iQ1tgQSD2gdxjlQmiX9N3noNgwa6+WpzUdGEgjmKj1Jbo7FAoiKABLxk1LHQhlqx1p40O6kkrixdiU3RTcrHZkQ3LhPdTkkhrk2RZKdcZYWSi4WJFYjjSWQ5NoYVpbjbHMlFwsVnSCwTbBBgK0md0FWUD1YVl9LpugpLhJP29x0VqSbFwKogZST1gViSeYkAchqfWrGCoQpQzR/lZjbDr1xnudUhiI6x95E6hFnTMRqSdwI010bisW4PJDf6F3DYVSWee3BcyLGbPRd6gnm3aJ8S0k1i18zd5O5rU7JWjoN2YpVsiiVIkLMZSN+XhB5aCfE1odG4mWsJbLYo46gnaS3+obcwy3IO4j4WHxKRqN/LfBrUnTjUWvqZ0ZSg9Cv6P2ige3uNtjrxfNMkiNBIMedcviIONRo2IyzRTKTC7QjFXSNzs8f2scvtNR2JmtCzOOalsNsAbS2w9sqAubNm4xGWOSknf7UyclBXJaVHrHa4I+2rp1Atjkc7H/aKr/qlyZZWDXMFubavT8dof2k/NxS/qO4IYWD4sGubXuxPXeSoo/1TR10m7WsSPC013gjbVc77znuByx6LU0r2un/Y2FON2nCy53GXMYnG6x8bjn61XvVfMsRjRS2IHxVjiUPiJ+dCp1nzCTivhscXHWCQFyknQAKJJ5UOhWtd3HZ4Fts7ZDswdh1QGogDP3QI08Tr3UzPk2dyKclJWsXWFsqgXKIzasd7MYmWJ1JqKcnJu41I89vntN4n51oLYQ98yV2FzkbCy0XCw5NN1I9RVdHG130LQHdnMlLcSwslFwsLJRcLCyUXCwslFwsLJRcLCyUXCwslFwsLJRcLEWJwwdGQ7mBBjeJ4jvqOrBVIOEtmrBYdZsBVCjcoAHgBAp0EoxUVwCxnlvhRczTJa7uEwczAkxqAvA9wrDlNRqVG99bI2owcowS20JL2JLnKqqWMkaxAG8nfImBu48t0Kq545ZRvyZJ1VndOxYdHirBn1mFEcg36jXwq3gUsj53K+KvmswrDkNLAyCflofeT4EVrU3oZtRPMVmKwOe64zMqiJZDlaXAlcw4aAxxzDlrh9Iu1W3mX8K7QuZJ9llcSLEn4wAZjs/FOnHLVLgXFLS5F0qxSWm6iyM12Jdu03VDQ7iTLQQddACCd4BnoUc+r2LmDw3WvPUeWPN2V+5GUF0k5g7SJEhz57jHlVl0abVnFHSQwWHt2V5p+4Lilu6lbhPMGB6ED5039NS/4lav0fxpvyZWtiX3FmnlNHUwXBGVKMou0hhutzPqaXJHkMGk06yA5SgKkAsOj/wDzVj/up/qFQ4n9qXgB6qW7f9o+ZrnuAqB7baW/Af6aV8RUeeOdT4mtEQ+hctdZc5SxQ9ItoKtzD4ee1cu2mYDgiuCJ8WAHgGpspbIr1qsYyjB7tl9lp9yxYWWkuFhZaLhYWWluFhZaLhYWWi4WFlouFhZaLhYWWi4WFlpLhYWWi4WFlouFhZaLhYxu2Ls3OttBsrRlkdl2BBaBOqsiR2gBrOtZVSvRjW6zLm08PM1IUajpZM2V+unIBxGDE2A4BYN/SVEjcJB+FQJIG8QDrVanWcJSyJNPztqTzpqaV21byuXuzsOA4toSVntakys5jM8NPepMJnVTTb7f+kOJyuOu5b4G0UJtnX+YHuEKARGkAAd8TWxC1tDNqXb1BXSMQ6xEhLgbTURky8zBUnzHOsTpFNVb80XaH7Ziek20Wt4o3LYzOGRLa83ZAoEcdSdO6q9KnnaRfoU87yvRce5bs0XR7YD4QmWD3mAa+SfidpYqDGgE741JJjXTYUursracfYq4qs8RLTRR0iu7782G9IdmYPFp9ovVXohboADiPvMOzcX+kk+R1pzUZaBhsbWwss0Hpy4M8j2tg3sXGtXIzLxHwsp+F17jHkQRwqGUHF2Z2eExtPFU88PNcioxFsNv9eIpBK1ONTSQFcQqYOs7v1prRlVqDpvcbTCuKgBUAH7B/wCZsf8AcT/UKhxP7UvAU9SJ+0/t+tc9/EVA1o6Wvw/7aWW7HIwFaIw+iMZfS0jXLhCoolif3qeEcZrqbnLyaisz2PIv8Ud8R17lcxuK0mcqgMI3AmAAPTjUN9bnMSqdZXU2+K+p7Hlqa51FinOML44WVbs27TPcA/mdyoUH8Kkt/etJm1K/Wp1+rXBXZcZaW5ZsLLRcLCy0XCwstFwsLLRcLCy0XCwstFwsLLRcLCy0XCwstFwsMvCFJ03fzGB5nhRcSxR4bYtsJFxbhAI6uC4KiIEssToSJMaeppLB0k3xLf6mo9dh2wFZM8YY29So6xwzMonKSQzGNT2Tu151LThCK7Kt7iVm212s2np3Fnh8CtqbpBLGJ18AABuUbt3KTNOsr3I72Rn9pdKrWHv5XRyGUAMmUxlJzSCQd7DdyPKo54qFN5WTUsHOtFzTXmE4rH28SEOHuA6Em4vxWwYGUqdxO+GH8m6Yqrjq0JwSWvsLTozpSedf2Yu9gms7SsKSXg3LqluJAlWPeCT5iq2HmoJyfA0aXao1LaaJfNGlw23FzEBs1wsyspkNIEzO4yREDu5VI68pK79CtGjFOy9SK9jme4VyXMwI0CDq8h45pmZk8oAESZqKUnUjqx8YqL9yr6S7DGIt9kAXVkod080PcY8iAeFMp1nGWr0LWGrOhPNHz7zzBzE5pESCDvBGhB7wdK0joVUi45+ACzyZP/wKZJmRWqupK5ymkIqAFSgHbC/5mz/3E/1CoMT+1LwFR6eT9r/b/urnv4+Y5A1s6Wvw/wC0Ur/kKjB1ojD1j/1RxBBsoHmZY2o4CR1haf7QI+8eFdJI4Xpb4UnK3d7mDRzrK8dI1kU0w3FcGem9DtqOcC7ER1St1bXJVCqg5QxAPwkFTAJAA405PQ6PA1J/pr1OHHg0ZjoRirrY1Gcgtca5nJntZlZj4agRw0FItzLwNXNjMzerTPVMlPudLYWWi4WFlpFJPULCyUtwsRYi8lsS7Ko/qIHpO+linLZCOy1ZXXOkWGUwXP8A+u5//NWFhKzV1ErvFUU7Zg7BYy3dBNt1aN8bx+IHVfOoZwlB2krE0JRmrxdwjJTLj7FTtjaYtwEuW84YBwe2VUq2rKpBAnLqY0moK1bItGrk1Kjmeq0B9n9JEZsr5VGnbDdmf6gR2AeBkiRFRUsZGbs1YfUwrirrUt8bbJttl1MSveVhgPOKuJlVrQjwmMDBVMTlLd0CAPc+xpGhVK4SL6jv8PamjrmP6UdKVtIVBm4wGVfuiPiPL9KmpwUpqN9dQhCVTVbc/wA4nm22cQ5dbj6synTcFWRlA9z51n4+jGllgnd6tvm9DZw7tF27i82AHtJ1tqMxALgnssPiCmOW4HhJ5mbdLAUpUIqa1et+P/hBiKmaVuCLa9tG3dxVq7pHVZQDvVyxzITwMCPGKxKlKVKcqcuHzFpLstFhdukvmUBcp0WO4QYkajhTM+t1oPSsrM5YvuJKHeOI1J7uQpIycdgcYvczXSLpSEPVWO3cMiQM0HkoHxt7eO6pqOHcneW31LlDCXWeq8sTzXFMxY5gwMyQ05iTvLTrPj41dlpoS1a8Zq1P4SKmlcVAXOxSCXOxQAdsQf8AuLP41+dQYn9qXgC3PSyftP7frXP/AMfMlBFOlr8P+0Ur3l4+4piK0SM1m3Nom/de8xHaOmugA0CjuG7xniTXQ3PLK1edeo5yW/DkivD6kcqUjasg5No3EsXLFtuzcKsyndI4+BgA/gHfISwxFRU+qb7Lf4huycY9u5bZRLh1K8iZEAzuB3T8qBtO8asZw3T0PcbZJAJEGBImYPESN9KdotVqV20cYCMq68z9K57pTpCM49VTd77tfQRsB6w5cs6b4rG6+p1fVX7PIaDXdouGKo8EAZidcs7lAOhY+w1PAHo+g8JXqy66cnk2tf4vslz8kVMTiuqVo7mQ6WbQFp0yt9qwnrPiuKD/AFHUcBpoPKumxeMWEoNpavRLh427vmN6KwMsfXvUk8q1fsjO4Do/fxPXOhZurAMzq7kg5QeJy5j45edc6sXiq15Ob9beiR188NhMM1DIte6/my16FY5xi7VpWJZiQDxEaspneIVpB5aQQIv4TpSpVi6OI15Pjfv+5ndI9E06TVfD6bXXBp8j2eKkKRj+l1m2GbK7K8C5cUZYjdJ7JbM2SBBjssd++hi1BO/Et4dyfgZrD3T1k9oxK9WxCsCuh6uQFYQBIBj01pS1Ratob7oti+ssD+glPALqo8lK1q4aeamjPrxyzYTd2XbLFh2CwIYrGs6mQQR51Zz6alfItyl6TutmzAuMXfsrqBlEdpuwBuGg72Wn0HGpLS2g+FO71PL75DYleMD5GfPfHlUjVsXF/wD5f1NKKSotLmD7b1uRyRfct+lZvScv9yXd7snw6/1+YTsXHHRFOuXKVJ3lBoR4j5eujga8alJRe8fy5BXp2lm4MlxKQx5ETpGpGjfSqfS1L4ai8H7EcGSbb2ucGBaW7ca8AMynq2toSAcvbUncZgRpWbRpuavLY0cNh511naVvm/T6lZtW/jms2b165ls3CQVQZdRuFzKAVnWBJ3c6tdRGGtibCvD1amSno1fXe7XIvOhu28PbcWmsW7JfRbqknO3BXLywnh2iJ000mWMlsN6RwFems7lmX0LDbnR8bQusggOshGgA9kDNJiT2pETwFTuClHU5qOIqRrvI9OXBnlu1dl3MPda1dXK6+h7x3VTnFwdmbVKrGpHNEEimElzsUCXOxSBcM2OPt7X41+dQ4j9qXgLHc9IJ+0/tHzNc/wDx8ycEbTqvwn/SKX/l+cRTFVpERcdUDrHr4zpXRHlWZrQcTQIdiYPEfI8P39aBL20HIaBGtDZWemF421tvlzDTPqS2nEDjHGsjpanWnTWTZavWzNjC9KycVTnvz5+PeWWytqlyEuASfhYaAxvBHA/vx5m2lzVpV87s9y1dgASdANSeQG+iMXJqMd2WCo2dBUZ5DMXdyeb6qv8AbovlXqdKj1FKNOOySXpu/Pc52rONSbb7/wCjG7c2VexOKdkWLa5EDNuJ7IypPxsWJgDSTBIrD6VzTxChyS+ev2Ox6CcKODU3u236aexrehe0bYtNYtiDaMMCAG7eoZsrtq2p3jSNAIqn2qasSKtDEtzV/P8ANhuz2svtW1KRdBuENlyhsttl3hRmOvEnTx0lo0+0pMZPFpqVBX0Xluj0SrxTK7a2Aw92OuVSR8J1DAb9CNYkA8pA5VWxFWhD91peI6NSUNmZ3a+xgGT+GzHQyFdc0yzTN1obNnI36ZR5UKk6FSSjSkuVrliliFrmZnm2obdxVtXXt3Vci5bJK/ykksh7L7l7WvDWrvRcJOTv8LT8N7aMlqZZRvuaP/isxlvQsgjMoJU6cRqVMePjuFL0lhcVKNsPZxas1x1+RTlB8DN3bj4hutYFLU5RuzQJOVBBDMT8R3DdrlplLJ0dR6qnrN/E+/8Aos0qSS1BNs2EQ4VAIZTdUnSWzDPm00OqndunkRUeAq1JY5zm75vlp/RLCDUZ8tH+epQ7UH2p/Cvzapek/wB/yXuWsP8At+bK+0xS6jrvVgfTfTcDm61OKvz8GJWSytM02MuLmR9MvWKSeGUnXyrXx8M2Hknw19ClBO9gjZfRy0XN/E/aXSWYyT1Qe4SQoESwEs0kfybhurJoTWVytorJFipi6s7UaekUuHL+2aLCdXaUWcQqXLDEq7EaDOSRIDMGGbTcDqKcsRmqZGtypCiqVO8W9NSux3RXZTElbihfuDEdnXuYkjwqw6fcTQ6Yq5crqJrvsH9B1C3lUEsPtgCxzMRmaCSdTpxO+peBiwnmrOXO5z/1Y6NdfaF5B9onLee7zHyFRzjnjbjw+xeo1Orlm4cfv5fQ8SAqia1zsUglzsUBcL2UPtrf41+dQ4j9qXgLD4j0Nj2z+EfM1z/8S0iDEfEvg3yojs/IcYitQgLdrpMTXQnlkYJHC1CHSjYeJpSJ2OE0C2C8Fi8v78PyqrisLDEQyzCM505Zol/ZunKOBkFTO4yIM8AN81yEskZOMXpfibdJydm9GaXbN7shODEZzEgJIBJjgSQPAmtz/HMF12J61rSGvjLgvcuYuplhZcfoDW7vZACls0sx+8LbHtJPdNd246tt2tt5rZmRbSyX4uRFsu6G622wMqy3F1KsQ2VlcEQR2gTp3VhdLU5QrRmuK+a0+x03Q8lOhk5P66h2GS1Zl0VbZaJLEmSBAzFj5AVlTm81zSjho021Fb72GNbVbiOFHWFlyvrmAJllWToCM2g51HWnPqpNN3S4cBKlOlGMpve1u/8ALls9wkySSfGudnWqTeaUm34mUcdiTJMmmznKcs0ndgB7SxnVqCBJLAAepOvDQGkSvsR1amSNzDYoM2Je6w+L7oMTCr3kbj612nRPSmGhhI0qk0nG618Wyahiqbgszsx1wlhEMfb51el0vgoauovK7+iJXiqK/kT7MxuQlWDaSo3khF6ucpE5QesTMQJ7JA4Vgyr0605Tp/C2y9SnGrTUoh+ItW7s20YM1uDpoRIlWE75B36zJnjSRnOlJVIj0+DKD+CQ3GzvnKnKSvZGkypAJggzx5V0FGnTxUFVqR124jHOUOzF6Fna6pB2Eg8+PqdauQpqKtHREDzN3bKvDWv4rErhbcDOZdt+XL8RA3H98qgxEs8XDgTy/wBMFUe99EbPaGAWwbWHRrhyqQzZoJ7K7yoB+7vNY+KUadOMYkeHcpSlN24FXB6o5pXNle31hiQMraE/1Aj0PGTSg7TTXMtVUmmu5p2NHs/outy2Ha4QTOgA0gwN/hNbuiOeWHXFhmC2C1i51it1gAOkQwniBMNx4iluh8aWR3RYY25nstmggwAfvT3HUcdO6mPQsQ7TPnvpRgepxV1BuzZh/dv95qnXVpu3HX1L+Gnemr8NPQq4qEnudigS4Tswfa2/xD51DiP22Op/Ej0FviPgPma5/wDiXUQ3hu7p9xRFjjEVqlYsAa6BvQ8zpxvNI7mpIj8RG0kPW5FOKzjcRahO4+UMthyPB3eVG5G1daGh2Zc6yFWCY0UbwBpurlsfgJda3CL14vb138ma2AjUr2grX9Aq6WLHOzGAFiQAAu4aDuqTDdOYrBQ6mmoq2+l23zbJ61N5rT3WgzEsyW2uJcbsKzBWIIAEkgQARNbGF/ymtJpVYRlfe2j90JRw6q1Y09ru3qRbFxdzEAvbTK1oQzM+mskZdQRA4aju1rVq9MYGulTrRlq9Eld/L7GjUwGI6PmpQmtfmu9PQsbG2r+Qsxtr2SVzGGaOS5ZHpT10PSm7xlJLvSHT6XlB5cqk+OVu354Mr8dtG9axFi9cPWWc2pUERIjtSIEZswjfk4Vl46jXhQnShTyp6N3Um/NbJ25eZYp4jDYmEpVKlpLZbK/dxb4eeiNwMShTrAwZIJzKZEDfBG+uMaadmRSThpJWKjE7cYgdWsd7xqO4A0NWKc8T/wASvxO0XuAB40MgARJ11PHjwNIppIhqVZTVmCvcJ3xTXNvcisNpgGf2zcPXhQSJFtTlME9Y5BGnco310PRkcuEqVHwva/cjSwtScKTafP6Ee2sCUZTaFwswadWc5ly5TJkiZjfFWeh8TVxGaM1e1uHiPwtapUbbeoZYfqQ2ZWOvAaQNBqeetdla+xoHUxruYUBBzbX05+9GVLcCy2BGFui8gBfXMTxneO4VDKlFppCVs1RLXY0ibRtYq4GdAJOQA6y0hY3ec/0iuc6Wn1a6tb6a22TFw+aLfDz3sX+0rM4e4pHwjNHIgBtPesmjNwmpcmv7GzWa65r/AMK3YHSy2qi1flcvwuVaCOE6b66l6mVSxKtaZaYnpFYAkXl8pP0pMrLPX0luzLbe6Yog7OZzrGkLPE1NhsP108tyOWNglaG559tcfxOa9/8AcHxDmOYq/iujoTp5Y7rZ+xHhsXKE7vZ7/cz8Vy7unZm/e+p2KQLhGzx9qn4h86hr/tsfT+JG/Y1zxoIjbcaFuKYatcrBYat6b0PO8JDNU8juainsLjY2mvAttn7Av3rbXUWVG6TBbnl51VrY6nSnkZdw3QlSrSVSUlG+yfFd/K/AZsfAtduZQNV1I4+g3nfp3VJKp2Oy9xI4RSxkKVVaK7a5pcPPTyNHtno7ZRDcBdVC6ZiJzkCJ7OgmSddPaoacrPsmt0xSoyw8qs4pNLRre/CNuK4d3C25e9FOj4s4O5durluvJViIdUjs79Vn4iD57qvSjmg1Ll6GdgKLo0usatJ+q7jPz+tcA5Nu7ZFKTk7yd2Um3ce6nIOyCPi+9OhA4fWtHA0ovt7vlyN/ojA0K0HObu+XLv8A79y36GYmcIylQFF7LKjVywDEEDeYBXTmvKuo6IwylXdd72su7n7Fbpml1TUINvTi23vpq9e8u9o7QXDXV/icO2R7b5FQrnlyFbrCSAIA3Cfj57tHF45U7KOvf3rkO6H6EeJjJ3Sa4O+z71fkD7FJxqXcOoWADlDkhsjHf2eyW0EwBrB0p1HpGFa7lHxXBjekOgKmBlCUJ35dzRBsNRglu2iHLsWMtuzAQoyDcOZkzx0iOH6Sa/UOKi4pbJ8vHj3fcZX6RlWfbWqVvMjZgIETGknu8N1Z05raxlFacZDQYAkqddfHdp+tSdSnHTfc2Z9H0/0qqQbva/j3B1VjGOUCpXKG7rjAOTj/AMbWYe5rfh2Oi33v3/ourTD/AJzD9s3+qtm7MMg7I07RaAFM8zFRdC4yph62SMU1Lfy43F6Pc3VUEtHv5FUellwrlZEI8CfrXZLGQ5P1N79L3gq9KySQEGhju+fCl/XQ5Md+llzG4npLcCkgKIBPp402WO5R+Yqw3Nm1OBaybCszZgDcf4QA2gkQJHaZt/3azab/AFMpzmt9DHxlVxlFR8S2Xa10IyZpDTJbU6iDBPdUX/xlLNdNpcr/AHuyP9dO2qV+e300K28oO/8AfCtB6lBpMAfC8j6imZSBwKXbW5fE/Kr/AEY7VfIIcQDC3yjBh59441vtXJE7Am1cMEuHL8LQy+Dfs1yvS2H6uoqi/l9TcwFbNDK+H0BIrJL1yfBD7RPEVFW+Bj6Xxo3ZrnzTGtuoW4GGrXKxNmrbqvRHD9G080pPwJsJBdQxAE6zu05027VNuO5LOlTljoRqtKOl77W1fz2PT9mYq21om24CBQCM3wESSWIOgMb+JnXXTPVKho5R1vr+cDq5Kbd01Z7Na+feY/EHr8aq4MkM5AzDQEgdp/CASau4andNW04HPdMJSr0urf8AsW7X5w1v3aEuI2zdm27XA4t3CydgAMbRUrnjuMbtKkUFB5kuJL1eJrLrJQzqEmrPR8nOK0Tad7J/N6hG1enF3EEK027UyQplj+Ixu7hRjFOpRlCna7XEy8dXqU6zoz0SfDjy8iVTIn9+1cNKOVtCJ3Eyg6ET40ibWw5ScXdOxqOhDpmKGJBBA5SCAfYiut6Dk3hpf9n9EWsPdyvLjx7+P53lh016Oti0Uq6q1uSJGjAjUEzoNB6Vp1aaqRymzgcbLB1nUtdNWa24p38V7mI6DkJjstxmtlFcMNQT8Omm8bjI7qq4aDjUae6RudN4iFXBQnT1jKS1Xg+XHh6l/wBLr9trim3qcvaOuuukzqay+n5Q7C/lr6f++5wuItn08ygrnCEzWIclvicndDZdIPMEA+1bEIpLZHT0Eo07KyXcvZoS4h/+owPdr8zR1cP+P56DHSiv4J+KXtEa98nRmLDTewHHxMUqglsreQ+EIrVRy+C/oGw8Nd3KAOsMNcgSCqaNx3Gr9ZuOEgtdXwXi9ivnale78UtfQixQ61zAhU0jNmDPznjAMebVJgaWWOd7vutoa2GptwzPV96sypxdyJjhOv5e/tV9sltqGYfZ2VFnfvPiZn6egpESOI3BgG7ZB3G4hb8KHO3sDTasssGyCWkWem3b3WXrj8giDyGY+71JhI5aK77s5bFO9V9xxXBEjUVYuVk09URXXApGxsnYgd9JpLkbehQ7b+BT3j8qt9Hu1ZDYblVXRjzuOE20PIsvyYfWsjpiF6DfJp+xfwErVLAEVyhtE2F+NfEVFW+BklH40bisA1DhoQGGrXKo6a1671Ry3REP9cn3+xYbF2U+IuJbWFztlzMYAjUnvgcuYp9KcdI8WQ47B1atZyiuyramsubPwlh71kqXyhUD8S2VWdjvB7WkaCOM61Qx1aUKrio3001tZ+mpdwmKp4Wn1cOevHN/Qf0W2Tbw4uYsMCrWWCjcbVwaXQe7SQeR8zpYRf61K+/4yNzVaqppWbVklzuZEp9gp5XHHqlo/Q0v8TsdptdxUhobzFI1eLRyn+RYTWOIjw0fs/b0NnbaQCNxAPrXCVIuM3F8GY6d0PpgFRh9rvZvvdt665IO4qmhB/uza103R0nQpprjuegYLoinW6Np056N9pPim/6tdGqt9P8Arl6pLdw3GBAXslfEtvyjwnurVeOpRjms7mXiOgsRSTc5xy89b+lt/O3ec2l0odVUWrBdlY9oyqaBTmDuBmmW1G/XnWf199XuWcPhaT/cnlXq/Re4E2La+wZ0hnyyElmUkDkYYADlurMrRdWo80dOZm1qKnVlCUE48JLfufMGN4SRMkGOyCRpygbqzp4eak0kYdahKnNw5FLjcCc3YtvBIjs7yfFQQPOtCi5OPa3NbC4hZP8AZLW3f97XHJsy7wsknuIkes09qQfqYt/E/T7NEN3Z9xWUPauCZ0ESdNwCinWdtCzGreLyzV++/uwDCYVjdyBHkdb2csvGeRI04EetaNdN4aFu4ijUak3de3uB4PFRbHMiT+Jt/uTV2KSSSN1SsrIBuasg4ZpP9uoHqBSsZEtb+JEGORjz7I9taCRy0Btk3QMQM0/AwXTQs2sf5Q1QYm+UrVU8mhvMChS04PxBnB14qcn09quU1alFdyOTxErzm+9jtnvKkcj8xNOjsVqb0G4t9I5/TX5xSSEqPQiLdmk4Db6FVtlZtHu19KsYSVqqEhuU4NdQSD72tlhydT6hhVDpGObDzXd9NSzhXarHxK+uMN8kw3xr4ioq3wMlo/GjcmsA1DhoQGGrXKxpF6H3eLp6n8qmq4/M7qJy+Em6FPJa5Z/4MyWghmUkq9smQTv13gndy3VFHEJ6y0NKjiouPa0f1B7ezbwKg22JJbcNCf5jppvk1Wli6MryzIyZ4atfWD17ifD4e6FZHJS3chDMZQ8jUjvXfu3CreExUZ1I0oS438i9gadahUTcdG1uGr0dXqjba+vxhwwA0hSpGrazPtXQ9WstmzoHV7WYhw/R3DMHW2WvPEZswCoTMHSBH+Y6GqtbE0KS1ld935YqYycHTcKuzWxbpsIAAAsANB2uXlXLyhGUnJrVnOLDxWlgfamBSzZe60wikxnIk7lGnMkDzohQhJpWLOFwPX1o0kt38uPyMPZYhgm+FljzaRJ9z61rrTQ9OUVGNlstF4F/0btLmdgAHCmDOXeNII7wfaoK26MLpeU80Y/x9x38Kd5UkQDKgsI4GRw8ardrgZJF/Alj2EYnfuIiOIJ0HrTouXEHY0mx7RIPazQqAtr2iAZPyHlTajM3Gq7RYfwx5ioyllYPcQAwQKLsa0NyLyHoKXM+YlkYzo+2fHMxAMi+0RoB1igDyECtfFLJhYpdxPNLJbwM1trAmzibycM7MOWW4c6x/mjyNT4aeemmb2HqKdKL7voA4gCB4jXlr+tTMmQ5AY1Mn8qUGTYPEdVcS7vCkSBxWQWHjoCPCo6sM8bDZLMrG+tYhXtOykMGdyDwIdiwPoasx/bXgjjsQsspxfN/UjwL6sOcEfL6UqehXg+A3GPr8vOmvcbN6nCdAB4Ugl9AfE28ykcxToSyyTETszOW93hp6aV1lOWaCZOztxuww8PYj9abXjmg13DqbtJMDrgTpSSx8Q8ajrfAyWj8aNsvxN5H2/SsJ7I0xxpqFMNWuVj1jNVQ5UbctM4IXf4SKEKtwe3sbETPXERManj7CkcKLXwL0NL9UsqSi78btk+E2CVJLXnY8CJEb+JYnj3U7NFfDFIjr1lUtZW87kQ6LjNmN0nWfhE+Zmn9c7WsP/Uy6rq0kEYbo4imc7nukACd+4T7011W1YbUrznBRlw9S2s2QoCjcOZJ+dRtkFjO9LMLexJFiwhcW8t28ARMEkW1E79QzRyUVcwtNu8jd6GdHDvrqzte6j7v6LzMbiMDdtXJu22QMDlLDQmRoDunu31ccWtzqqWJo1lanJOwTszEMtzMEd7cEOVUsojXUgQN3GoqtNzjoVekKUKsMuZKS2TaRoMPjEMFWDSOBEkHUgxru4GqDUo6M52dOUXaSsya7ftgEs2gE6kmFEE8TI8o50sVKWw1RbdkW+GsXFB0EkknUHf+gFMbRj15ynO6FcFzjPl+lIQNSByaUYcLxry19KFqBi+htz7YsxAPUySdAJZSxk8PyrZ6RTVOMUWKu2hR4zNevXrgUkM7EHMsFR2ViSP5QOFTUbU4KJuUMsaUY32RVYxGAMqY8R9Dr5VJe5IqsL7nbaMyjNnU88jjwkgRuozIkVuZ2y5PI96mQY+VOQjVg/DYu4F6tWMDWANQD4cK1sJSpSppytfvZzPSVH/e5KO4ThNouhnMD3NPtVyeBp1F2WvIzZRtuibFbTd/5gvgdfWil0bCOsncRRVyOxj7ij4sw/qB+dNqYGjN9lq4sqfFo6NoXiYDDXcFEnyA1NDwFKCvLRc2xFBPRIjZWEyGmTMqw148Kt0a+HUVGE0/NEjo1FvF+ghhnuaIjse5T+VJWxdCnG8pIdCjUk7JHH2RfG+0/ofrXDZ43OjsQjDupkqR41HUknEkpaSRsLNwMxKkEQuoM8WrEkmkk+800OQyD4sPc0jVmvIDE1qlc9UzVUOUCbGNKiIB9qSw+M7Eq41j8KT6miw5Tb2RIrXT/KPUCk0HdsIXPxC+p/Kk0HrMSKDxikHDopLi2MHtnCYy3irtyyt6bh0e0dCkABW10iI18RvrRoVoRglex1eCr4GeFhTqtdng+fNeINgNu43C3cuIQujg9i+JVojRXEwdO/wqzGvm2dyeWCwWKjeg0muMfdf+BO1en1/MvVJatAAZUALnTXfpp/bT+saVhtPoTDxV6sm+/b7/AFE3TfPbZWsYbrHHx5cpHIshnMfMCkUxP/habkmpyyrhv8/6K9E2hfw5S2rm0+hjqbSuo8MpYcORqGVeMdGySUujcNV1spL/ALO31Ruejlm8mHtpfjrFGUwc2g+GTziB5VnVHFybictj5UZ15So/C/LxLGmFMixFoMN0nh3UqGyV0Z3bNw27N0kQVtuf/ExU1KOacV3oginmSMRg8ObjvZXe9kjfE5Xt6T4fKtzGyyKM+TLilGLzSKlrhBjPu/pB9xpSJtq9i3mI3fUGc0cDprzGnzpU3xQZggbU0iH9vzpco7rAW4ucyAFP3iQD6CZ86MyQ6NaUdi32JhwmdyxY5MuhAGsGYiTEc+NV6tRvQe6ufdG0fbuHZQmYZB8IyEhPwgggGqP+9Ky08BtovVlbexeF+FABmZcxCRCyM5zb9QPepM2Ja7Um14hFU76JXLt9q2SuUvbKgQik6J3jj6zUXWVdrDshXnHYVDIZcx0JVdT4aQKRuvNZZNtd7EUIxd0khwwxuuXUBFIA7TAsSJ7RAJ4QNTwqej2I2YyprsWWF2WqkEyxG6dwPhT3NsjsGk0wcVGI24Be6rIT21tzPFghmOQDg03N2svdcfk7NyHauAwy9tvsm4G2SrnwXcfMUOClo0OjVnHiZ9NrhGgyyk9kxDmeajQ+VV6mCctYlmGKj/IpGw7z8DehqVC5o80erW8Ax3wPn7VTucyoMKtbPUb9flSXHqmgwCkJTtAp2aQDtIKAYrHXBollj3kj5DWnqK4sLldd2jiv+mR4WyfnNPUICXZnukePu3AqXJKCSVyiM24ZgBwBJ1+gqxQjGLuaXR1RRk3ms+HAo0uINNJ9PlzgelWW78TWlUctZO5J/DO8hVIVhALRpvk6meXDh51G5JFaeNp0/wCWvJfljVWdq3gAA5MAAaKd3lVVwiYDk27htna2IO5M39jfQ01wiJdlvgb1xgTcQIeEHf5cKjklwFFir7r8FvN35gB+dOjFPdiMyvSHB4y/bdMiywA0gCAwJE+EirVCVKE1J8BiTzXZT7K2BjEvdabeUgFQFbU5omSY00q5icZTqxshZS0sgm70XYgxYImZIKTqSTEz++VQLFW4i9bLiV6dC70nMrRrAEeUmam/WxH9f3Ed/oZfiVVp5ECP8wOvpSrGw4irELigO90XxKiWQAd5j509YumxevgQW8BcSQUnwK/nTutg+I+NeHMEOFuD+V/Q/Sn5oPihVUjzGm443kjx/WlyxY/Md/i2HH1oyILky3rgIlTz1U8IJ+Y9aY4J8QUkWn8fzQc/GoOqvsye9h42go4EecUnUyC5Im213C488ArsSfAA60102tX9RdwO9jSHzh+1nzgSzXZCKuuUGPhHHcKius2ZJ7WvsvV+JJbSwPexd13MhmY/hzehYk+lSKemnu/YY4xWrZPg9k3lbrLlxMPye6/bM/dUZY8yDRKteOVa9yWnrqVZ1qb0isxajZeHOrYpmJ3kZIPqpPuaqub5fMZ11dbU/kb63tBDxjxqvYpKaCFvqdzA+YoH5kOa6BvMUlhbnXuACSYFFgzWElwHcZosKpIfNJYW4posFxF43miwXOMAd4B8qAuN6tfuj0FGoC6tfuj0FLqFxy6btPCkC4posJcU0tgucmiwlzk0oCmgQ5NAHJpRDk0ogy7bDCGAI76VO2wAz4GzoCq67td/hrrT1KYjkM/wywYORSDqO/3ozyEuiN9m4f7qDz/WkzvmJoVeP2jhrBOVwGWAwEDLpIk6cCNO+ltJksMNUqK8djOY/pWr6WkVyNZftQeBAWe/WeFTwoyW9yzDBuPxy9CjxV0dY+/KCI0eYgfdEes+FPpykoLv8Pc0JR5DGtrGZVbnP2YHgWCTHlPfTu09Gvq/ew1SSerX0J7b2yuock78jZV8CXQ5v7jHcKZs/v8AZMSSqt9lpeo7Z6IXSLRuKS3ZIFyAAFlurUBgD4b99Dk02+5d31EnpDtyt3lvjBeRSqdVhbZM/Zi1YDcNe0xnvGtMjLM7vX1fskVL0HLjIz90FWI6wFjxDgE+JNsFvETUlk//ABv3sXoS02svJEy4NyJyv5G79AKZdfiX3E62PNepv81Uznjk0AdDUAd6wxEmPagLneuPM+tAXY8Yxx/MfWgXMxwx9z7xosLnkRviGO8k0CZmSJjXG5o8APyosLnZLb2o43wfEflRYVVGSjbB4qPX9KLDutHf4x/R7/pRYOtO/wCLj7p9aLB1p3/F1+6faiwdahf4uv3T7UWDrDh2uPun1oDrCFdqHlJ8dPIRQN6w4NqNyB8f0oDOzh2o/JfQ/nShnYw7Rfn7CgTOxpxz/ePtQJmZjMVtA3O2Sc3xFj8QOnHlu0+VaseyrI9AfRtCdDqJrTTb6+IfgcdoqOuWQAGIn8PGRw/Soq1P+a9Dkq/QWIo5nC0orjxt4dxbYa9Ky2hBKnxUkfSap1IWlp4+pkxd1qZzpFhGN3rWsghYCusZzKj4pbgQYIG7jrU1KXYyp+X4jUwdSKWXN9itXa7p2LYZZ3rKanvItlifFqk6tvV2/PP2LUqNJ9qWve2CYe05OYZLfe90iNAf5nHPgKftpq/L7Jj6lSHFX8rk1zD6y2IBP9Cz7uFn1puZcvzyuNjKX8YW9ETYfC2vizXW/qUD5i8aRzt3fn/UJdc/4r1ZJZQ55zXVEOM2jMwZgQG7c7hzO6o3KOuq4fTwFnGWRJRT7uBwG2rEi3cb8XYBjutiSPFvKlv3r88fsJkrSVm1HwQZhukBSVXDqg4FQVHf2QNfUUkoJq7lfz/PoV5YHM9ZMY/SK9O+PDqgP/Ik+9N6td3zJVgaPf6mqmq5iCmgBTQApoAU0AKaAFNACmgBTQApoAU0AKaAFNACmgBTQApoAU0AKaAFNACmgBTQAP8AwdvNmyLO/dx5xumn9ZO1rlv9fier6vO7fnmVWLweV5LAoBIWYaAZgkjQcJ3n1q7Sk6kbfM1an+RKOFyZX1j0vw8f65g17HlnJA05bxqBM6d1XaeHUIpX15nJTedhmKDNZ/8AbNkZZYqN7dkkKCCN5rOnFxqf7db8TQwc6d+1HT6d5lr3WAksHkmTpeEn3FSZU/xG9CcLWixqYZzlhTGVZlgusaghlJNGaOuq3ff7jpO3B+QWNmZvjvWk7grvH+cADyApOt5Xfml9Cs6ri+zTf56kp2faG/FBv7bp9Ar/AEpmZvaP0BYiq/8A636gBwqwpGZpd13Nrq2Xskhh8I79aepPM49y5FltqN3p4se+xbpH/wBID/8AHdb/AFEUKqlx+aRH+po/8kT4PY/VnM2Fa639aHL5KNPUGllWb0Tt5kFSrCW1S3gW9vGlQB/AxHBUMeX2dQuLf8/mvuVnSi3+7+epon3nxNVXuZ42gBUAKgBUAKgBUAKgBUAKgDq0AOuUrFYykEFQA48KAG0AKgBUAKgBUAdFAHDQhVuMt2wdSBPONadKTWiZJU3OGypMlQfEClU5JaMR66srOkoi2gGma4oaOIysYPMd1PpN6+BZwOtbXkZTG3mzouYxO6THpVmhFPVo16raiyXYVlWWWUEwu8A7wedPqaFTFTlFqzKHE32FxwGYAMYAJgVZyRstC1BvKh+Cus1xQWJHIkkUjhFLYbVbUTZ4S0q3kCgABxAAAAlJO7xPrWXJtyd+RXqNvCNv81NLUJjCoAntrpUkVo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data:image/jpeg;base64,/9j/4AAQSkZJRgABAQAAAQABAAD/2wCEAAkGBxQTEhUTExQWFhUXGRcYFRgXFxgYFRcYFBkYFxcYFxwYHCggGB0lHhgYITIiJSkrLi4uFyAzODMuNygtLisBCgoKDg0OGxAQGywkICQsLC8sLCwsLCwsLCwsLCwsLCwsLCwsLCwsLCwsLCwsLCwsLCwsLCwsLCwsLCwsLCwsLP/AABEIAMIBAwMBEQACEQEDEQH/xAAcAAABBQEBAQAAAAAAAAAAAAAEAAIDBQYBBwj/xABFEAACAQIDBAgDBgQEBQMFAAABAhEAAwQSIQUxQVEGEyJhcYGRoTKxwSNSctHh8BRCYoIVkrLCFjRTc6IHJPEzQ4OT0v/EABsBAAEFAQEAAAAAAAAAAAAAAAABAgMEBQYH/8QANxEAAgECBAIIBQQCAwADAAAAAAECAxEEEiExQVEFEyJhcYGRwTKhsdHwFDNC4QYjUnLxFUNi/9oADAMBAAIRAxEAPwDY1unNioAVACoAVAEow7HXKabnjzHqnJ8DiWGJiPXShzSEUJN2O3sMy6nd3UkZpiypyjuRU8YKgBUAQyRdG4giAOIjUnz09K5L/Jqc3llfsrh3/n5qX8E0m0FVx5pgG1MUQMq7yNe4H61dwmHz9tkFapbRE+z7AS2qgzoPlUFeeae22noPpxtE5icaqfFpu9zAjnSKk2roVzS3J7dwHcZ/c0yUJQ0krCqSew400UGv41U3+um7ias08LOoroZKok7GN2rtRrzGCck6DgddDHyHnWjGnGCsvM6Lo3BOkusn8T+S+/MrXfgN/HuH505LizTb4IczQP3+zSLVit2Q1Ad5/QUrEV+Jx24Dfz5Dn48qEuLBvgh6gAeH71o3YuyG25Op3cu79/vfQ9NBFd6iuty38KEgk+R22sDn47yeJobuxUrIZaMknhw+p86V6aCRd9R1xoBpEhW7I7aWBr++fvQ2EVZHWP79qRAxE99KB6PXoJ5WKgAu3gSd5j3qJ1VwJo0W9xPgTwM+1CqriDovgSYbBwZbyFNnUvoh0KVndhlRE4qAOMJ0NANXK3F4fKdNx9qsQnmKlSGV6A9SEYqAB7w+0tn8Q4RBA95A9a5v/JIJ0Yy46lzBvthN4kCVEnlXE01FytLY1JNpaAeBwxJFxzMgEee4nyirVfEadXBWSIqdPXMwwIBJmBqd+lVXJysvIlskDh0uXCsBhkMyNBDAR5z/AOIrpv8AH6VpzhVjpJce7h8/kUsU81nHgBNFm7lRmjQtOu+ezJ37vek6TwdKE3ThrpfXhfvG0aj3Df8AEEgnXwjXX9+1YX6Kpexb66NjJ9IMeLrlVnKD2jzI/l8Bx9OdX6cOrgovc2OjMDml19ReC9/sVVx43b6ckdBJ2OW0jf4n8zQ3cErHAJM+n1P0pdtBN3cc7R8hSJCt2FbWPPfQ3cErDW7RjgN/eeVKtEI9XYkY00cyNFkyfL9/vhypzdlYald3O3NdP3FIuYPXQeqwKRu45KxGd/hr+X19qdwG8STdTRwxjqB5/QfM0q2GvcfApBx6Xkrv7nltgnA2ZM8vrUdSWliWlG7uH5ahLNhZaAsLLQFhZaAsLLQFhZaAsCbQ3Ad81JS3uQ1trAWSprlewslFwsA7TBXKw4Eg+Y0PqPlWL03SdSlF8E9fP8t5k9B5ZHMXiiMqqQxMzB8vWuMo0Y3cpaJbfU0ZzeiRwXWtKoYaBQI5EDcT+91EaUa18ujv8gcnC1xl7aIKkZd4IOtTU8E4yUm9hkq11axJhbwFpYIzBSwBPBiQDPInd3iurw0m8Ok9GtV3jIQSkmtnox+Kwtt87H4llGgmAyTpwkjX9irNWjhsTeo12rc/Yryp1Kby8DIbUxxE2l0Ydm4RwI0KqeffyPM6c3NOn2Zbo3ei+juuaq1F2eC5/wBFYXCiPQCoLNs6ltRQra8Tv/elDfBCpcWImTHAb/yo2E3Y4mPrSbivQZaXWT4Achy/P9KV8hIrizl+6BpIBPExoOev796WMeIkpW0OLfQDQjy1ocZMFOK4nOtB4jv4eA1/frS5WhMyZIbyj+YeopuV8hzlHmC28ehE6+3lxqR02tCKNaL1JRi53KT4a/Kk6pg8RFHEd/8ApPv+63gP5eUU50xixMB5F07rZ85+sUdWNeLgR28SASX0MkRB0y6fOaSUHsiWFVPtMkGLTn7H8qbkkSdZE9YyV3NzzSwZhLBGp48KinNPQnpwa1CctR3JbCy0XCwstFwsLLRcLCy0XCwstFwsRYlJU06D1GTV4gASp7lfKSvgyBO+mKomPdJpEV7AllII0I9ORplZRqQcHxEUJLUzi4AhLrXAVe3EEjSVBmOamR7cq5+GCtRqSqqzjs/D2f5sSOWqsJ8UzDKTv3mKyY4eEJZoondRtWZPjrKG2xntZSvDVj3DeaqU5VXLJbR6+X2JZxjluXJRIBMDcAQco7gIjTkK72MaVSEZNL84FW9SnJxizM9MdrW7X2NsKLpElgADaVtNI3sw3DcN54A0ekKtOlHJFLN9DU6Kws60s832V8zFLiUGgPp+vGsDJKTudX1kIKw6xZuuM4UKNcuaZgd373U9wSVrlV4tKQQMHcO90H4ZPzFIoxGvGvgjqbMfjd9F/KKW0eQx4uXA6dlneLjE/wBQJHoeNGnIasVK92dGzX43D5KB9aS0eQ54yZ21spASzSxiO00R6GnX0siGVacncnGDt/cT1mkuMzz5sTbKQmcn+UMB6LFGYVVZLiPTYw4Wm/y3PqaTMDqy5hlrZ1wABbbADcAAB70XI20TLsy8f5G9U/OkuF0SDY137v8A5H6UXEzImXo9dPBPUn/bRcTMjq9FXmYtzzjX5UuYXrCX/he5zT3/ACpMw3OjX4e1J8K7GUrI5yEbsOy1BcsWFlouFhZaLhYjvPl4U6KuMk7D11E0jHLU7lpLi2FlouFgXEvwHnUsFxIaj4A6iNaeRpWLECoLlmw3MJils7XEur2A8UoYniNx5GpErxsyGerM3tDZRtqXBkZgAOSn6zHkKwcVglRg5p8fk/e/yFTuBWLbOyqokkieQAOpPgKp0Kcp1IqK4/LiK3oWe3djteCrmKKty3cVlBJGUnMCB3HskfTXdq05xfZ1V7+DLeHrRXxb2t5DcNsdctvrR1hQv272TOwLllUmCSIO7TcO+m9VUqLtWXe9/v8AQc60YtuN9eC2CjsiENsZeriAmWI4yrEkhpkyZ1NLPBXjZPUZHGWldoo8bssC2HtI8KxRwwHWTPZaF4HhA41kVsPk0XmadOtm3Cujmxrd1C9ySGJCwSIgDXTjM79NKptkkpNA2zNi5r11Gk9XodTrJMHfyB9aW4rloXC9Hk4qP340lxudkq7BtD+VPQflRcTOyVdlWxwX0pLhmZKMJbHGi4l2dNm3QGo3LaH7FGoanRdQfsflQGo04xBvA86LBYhfbVsfzIPFhRYXIxg24hMK6k8gwJpbC5GgfGdIMhiSzHciiWPlwHedKRtRV2OhSctik/48iQ1tgQSD2gdxjlQmiX9N3noNgwa6+WpzUdGEgjmKj1Jbo7FAoiKABLxk1LHQhlqx1p40O6kkrixdiU3RTcrHZkQ3LhPdTkkhrk2RZKdcZYWSi4WJFYjjSWQ5NoYVpbjbHMlFwsVnSCwTbBBgK0md0FWUD1YVl9LpugpLhJP29x0VqSbFwKogZST1gViSeYkAchqfWrGCoQpQzR/lZjbDr1xnudUhiI6x95E6hFnTMRqSdwI010bisW4PJDf6F3DYVSWee3BcyLGbPRd6gnm3aJ8S0k1i18zd5O5rU7JWjoN2YpVsiiVIkLMZSN+XhB5aCfE1odG4mWsJbLYo46gnaS3+obcwy3IO4j4WHxKRqN/LfBrUnTjUWvqZ0ZSg9Cv6P2ige3uNtjrxfNMkiNBIMedcviIONRo2IyzRTKTC7QjFXSNzs8f2scvtNR2JmtCzOOalsNsAbS2w9sqAubNm4xGWOSknf7UyclBXJaVHrHa4I+2rp1Atjkc7H/aKr/qlyZZWDXMFubavT8dof2k/NxS/qO4IYWD4sGubXuxPXeSoo/1TR10m7WsSPC013gjbVc77znuByx6LU0r2un/Y2FON2nCy53GXMYnG6x8bjn61XvVfMsRjRS2IHxVjiUPiJ+dCp1nzCTivhscXHWCQFyknQAKJJ5UOhWtd3HZ4Fts7ZDswdh1QGogDP3QI08Tr3UzPk2dyKclJWsXWFsqgXKIzasd7MYmWJ1JqKcnJu41I89vntN4n51oLYQ98yV2FzkbCy0XCw5NN1I9RVdHG130LQHdnMlLcSwslFwsLJRcLCyUXCwslFwsLJRcLCyUXCwslFwsLJRcLEWJwwdGQ7mBBjeJ4jvqOrBVIOEtmrBYdZsBVCjcoAHgBAp0EoxUVwCxnlvhRczTJa7uEwczAkxqAvA9wrDlNRqVG99bI2owcowS20JL2JLnKqqWMkaxAG8nfImBu48t0Kq545ZRvyZJ1VndOxYdHirBn1mFEcg36jXwq3gUsj53K+KvmswrDkNLAyCflofeT4EVrU3oZtRPMVmKwOe64zMqiJZDlaXAlcw4aAxxzDlrh9Iu1W3mX8K7QuZJ9llcSLEn4wAZjs/FOnHLVLgXFLS5F0qxSWm6iyM12Jdu03VDQ7iTLQQddACCd4BnoUc+r2LmDw3WvPUeWPN2V+5GUF0k5g7SJEhz57jHlVl0abVnFHSQwWHt2V5p+4Lilu6lbhPMGB6ED5039NS/4lav0fxpvyZWtiX3FmnlNHUwXBGVKMou0hhutzPqaXJHkMGk06yA5SgKkAsOj/wDzVj/up/qFQ4n9qXgB6qW7f9o+ZrnuAqB7baW/Af6aV8RUeeOdT4mtEQ+hctdZc5SxQ9ItoKtzD4ee1cu2mYDgiuCJ8WAHgGpspbIr1qsYyjB7tl9lp9yxYWWkuFhZaLhYWWluFhZaLhYWWi4WFlouFhZaLhYWWi4WFlpLhYWWi4WFlouFhZaLhYxu2Ls3OttBsrRlkdl2BBaBOqsiR2gBrOtZVSvRjW6zLm08PM1IUajpZM2V+unIBxGDE2A4BYN/SVEjcJB+FQJIG8QDrVanWcJSyJNPztqTzpqaV21byuXuzsOA4toSVntakys5jM8NPepMJnVTTb7f+kOJyuOu5b4G0UJtnX+YHuEKARGkAAd8TWxC1tDNqXb1BXSMQ6xEhLgbTURky8zBUnzHOsTpFNVb80XaH7Ziek20Wt4o3LYzOGRLa83ZAoEcdSdO6q9KnnaRfoU87yvRce5bs0XR7YD4QmWD3mAa+SfidpYqDGgE741JJjXTYUursracfYq4qs8RLTRR0iu7782G9IdmYPFp9ovVXohboADiPvMOzcX+kk+R1pzUZaBhsbWwss0Hpy4M8j2tg3sXGtXIzLxHwsp+F17jHkQRwqGUHF2Z2eExtPFU88PNcioxFsNv9eIpBK1ONTSQFcQqYOs7v1prRlVqDpvcbTCuKgBUAH7B/wCZsf8AcT/UKhxP7UvAU9SJ+0/t+tc9/EVA1o6Wvw/7aWW7HIwFaIw+iMZfS0jXLhCoolif3qeEcZrqbnLyaisz2PIv8Ud8R17lcxuK0mcqgMI3AmAAPTjUN9bnMSqdZXU2+K+p7Hlqa51FinOML44WVbs27TPcA/mdyoUH8Kkt/etJm1K/Wp1+rXBXZcZaW5ZsLLRcLCy0XCwstFwsLLRcLCy0XCwstFwsLLRcLCy0XCwstFwsMvCFJ03fzGB5nhRcSxR4bYtsJFxbhAI6uC4KiIEssToSJMaeppLB0k3xLf6mo9dh2wFZM8YY29So6xwzMonKSQzGNT2Tu151LThCK7Kt7iVm212s2np3Fnh8CtqbpBLGJ18AABuUbt3KTNOsr3I72Rn9pdKrWHv5XRyGUAMmUxlJzSCQd7DdyPKo54qFN5WTUsHOtFzTXmE4rH28SEOHuA6Em4vxWwYGUqdxO+GH8m6Yqrjq0JwSWvsLTozpSedf2Yu9gms7SsKSXg3LqluJAlWPeCT5iq2HmoJyfA0aXao1LaaJfNGlw23FzEBs1wsyspkNIEzO4yREDu5VI68pK79CtGjFOy9SK9jme4VyXMwI0CDq8h45pmZk8oAESZqKUnUjqx8YqL9yr6S7DGIt9kAXVkod080PcY8iAeFMp1nGWr0LWGrOhPNHz7zzBzE5pESCDvBGhB7wdK0joVUi45+ACzyZP/wKZJmRWqupK5ymkIqAFSgHbC/5mz/3E/1CoMT+1LwFR6eT9r/b/urnv4+Y5A1s6Wvw/wC0Ur/kKjB1ojD1j/1RxBBsoHmZY2o4CR1haf7QI+8eFdJI4Xpb4UnK3d7mDRzrK8dI1kU0w3FcGem9DtqOcC7ER1St1bXJVCqg5QxAPwkFTAJAA405PQ6PA1J/pr1OHHg0ZjoRirrY1Gcgtca5nJntZlZj4agRw0FItzLwNXNjMzerTPVMlPudLYWWi4WFlpFJPULCyUtwsRYi8lsS7Ko/qIHpO+linLZCOy1ZXXOkWGUwXP8A+u5//NWFhKzV1ErvFUU7Zg7BYy3dBNt1aN8bx+IHVfOoZwlB2krE0JRmrxdwjJTLj7FTtjaYtwEuW84YBwe2VUq2rKpBAnLqY0moK1bItGrk1Kjmeq0B9n9JEZsr5VGnbDdmf6gR2AeBkiRFRUsZGbs1YfUwrirrUt8bbJttl1MSveVhgPOKuJlVrQjwmMDBVMTlLd0CAPc+xpGhVK4SL6jv8PamjrmP6UdKVtIVBm4wGVfuiPiPL9KmpwUpqN9dQhCVTVbc/wA4nm22cQ5dbj6synTcFWRlA9z51n4+jGllgnd6tvm9DZw7tF27i82AHtJ1tqMxALgnssPiCmOW4HhJ5mbdLAUpUIqa1et+P/hBiKmaVuCLa9tG3dxVq7pHVZQDvVyxzITwMCPGKxKlKVKcqcuHzFpLstFhdukvmUBcp0WO4QYkajhTM+t1oPSsrM5YvuJKHeOI1J7uQpIycdgcYvczXSLpSEPVWO3cMiQM0HkoHxt7eO6pqOHcneW31LlDCXWeq8sTzXFMxY5gwMyQ05iTvLTrPj41dlpoS1a8Zq1P4SKmlcVAXOxSCXOxQAdsQf8AuLP41+dQYn9qXgC3PSyftP7frXP/AMfMlBFOlr8P+0Ur3l4+4piK0SM1m3Nom/de8xHaOmugA0CjuG7xniTXQ3PLK1edeo5yW/DkivD6kcqUjasg5No3EsXLFtuzcKsyndI4+BgA/gHfISwxFRU+qb7Lf4huycY9u5bZRLh1K8iZEAzuB3T8qBtO8asZw3T0PcbZJAJEGBImYPESN9KdotVqV20cYCMq68z9K57pTpCM49VTd77tfQRsB6w5cs6b4rG6+p1fVX7PIaDXdouGKo8EAZidcs7lAOhY+w1PAHo+g8JXqy66cnk2tf4vslz8kVMTiuqVo7mQ6WbQFp0yt9qwnrPiuKD/AFHUcBpoPKumxeMWEoNpavRLh427vmN6KwMsfXvUk8q1fsjO4Do/fxPXOhZurAMzq7kg5QeJy5j45edc6sXiq15Ob9beiR188NhMM1DIte6/my16FY5xi7VpWJZiQDxEaspneIVpB5aQQIv4TpSpVi6OI15Pjfv+5ndI9E06TVfD6bXXBp8j2eKkKRj+l1m2GbK7K8C5cUZYjdJ7JbM2SBBjssd++hi1BO/Et4dyfgZrD3T1k9oxK9WxCsCuh6uQFYQBIBj01pS1Ratob7oti+ssD+glPALqo8lK1q4aeamjPrxyzYTd2XbLFh2CwIYrGs6mQQR51Zz6alfItyl6TutmzAuMXfsrqBlEdpuwBuGg72Wn0HGpLS2g+FO71PL75DYleMD5GfPfHlUjVsXF/wD5f1NKKSotLmD7b1uRyRfct+lZvScv9yXd7snw6/1+YTsXHHRFOuXKVJ3lBoR4j5eujga8alJRe8fy5BXp2lm4MlxKQx5ETpGpGjfSqfS1L4ai8H7EcGSbb2ucGBaW7ca8AMynq2toSAcvbUncZgRpWbRpuavLY0cNh511naVvm/T6lZtW/jms2b165ls3CQVQZdRuFzKAVnWBJ3c6tdRGGtibCvD1amSno1fXe7XIvOhu28PbcWmsW7JfRbqknO3BXLywnh2iJ000mWMlsN6RwFems7lmX0LDbnR8bQusggOshGgA9kDNJiT2pETwFTuClHU5qOIqRrvI9OXBnlu1dl3MPda1dXK6+h7x3VTnFwdmbVKrGpHNEEimElzsUCXOxSBcM2OPt7X41+dQ4j9qXgLHc9IJ+0/tHzNc/wDx8ycEbTqvwn/SKX/l+cRTFVpERcdUDrHr4zpXRHlWZrQcTQIdiYPEfI8P39aBL20HIaBGtDZWemF421tvlzDTPqS2nEDjHGsjpanWnTWTZavWzNjC9KycVTnvz5+PeWWytqlyEuASfhYaAxvBHA/vx5m2lzVpV87s9y1dgASdANSeQG+iMXJqMd2WCo2dBUZ5DMXdyeb6qv8AbovlXqdKj1FKNOOySXpu/Pc52rONSbb7/wCjG7c2VexOKdkWLa5EDNuJ7IypPxsWJgDSTBIrD6VzTxChyS+ev2Ox6CcKODU3u236aexrehe0bYtNYtiDaMMCAG7eoZsrtq2p3jSNAIqn2qasSKtDEtzV/P8ANhuz2svtW1KRdBuENlyhsttl3hRmOvEnTx0lo0+0pMZPFpqVBX0Xluj0SrxTK7a2Aw92OuVSR8J1DAb9CNYkA8pA5VWxFWhD91peI6NSUNmZ3a+xgGT+GzHQyFdc0yzTN1obNnI36ZR5UKk6FSSjSkuVrliliFrmZnm2obdxVtXXt3Vci5bJK/ykksh7L7l7WvDWrvRcJOTv8LT8N7aMlqZZRvuaP/isxlvQsgjMoJU6cRqVMePjuFL0lhcVKNsPZxas1x1+RTlB8DN3bj4hutYFLU5RuzQJOVBBDMT8R3DdrlplLJ0dR6qnrN/E+/8Aos0qSS1BNs2EQ4VAIZTdUnSWzDPm00OqndunkRUeAq1JY5zm75vlp/RLCDUZ8tH+epQ7UH2p/Cvzapek/wB/yXuWsP8At+bK+0xS6jrvVgfTfTcDm61OKvz8GJWSytM02MuLmR9MvWKSeGUnXyrXx8M2Hknw19ClBO9gjZfRy0XN/E/aXSWYyT1Qe4SQoESwEs0kfybhurJoTWVytorJFipi6s7UaekUuHL+2aLCdXaUWcQqXLDEq7EaDOSRIDMGGbTcDqKcsRmqZGtypCiqVO8W9NSux3RXZTElbihfuDEdnXuYkjwqw6fcTQ6Yq5crqJrvsH9B1C3lUEsPtgCxzMRmaCSdTpxO+peBiwnmrOXO5z/1Y6NdfaF5B9onLee7zHyFRzjnjbjw+xeo1Orlm4cfv5fQ8SAqia1zsUglzsUBcL2UPtrf41+dQ4j9qXgLD4j0Nj2z+EfM1z/8S0iDEfEvg3yojs/IcYitQgLdrpMTXQnlkYJHC1CHSjYeJpSJ2OE0C2C8Fi8v78PyqrisLDEQyzCM505Zol/ZunKOBkFTO4yIM8AN81yEskZOMXpfibdJydm9GaXbN7shODEZzEgJIBJjgSQPAmtz/HMF12J61rSGvjLgvcuYuplhZcfoDW7vZACls0sx+8LbHtJPdNd246tt2tt5rZmRbSyX4uRFsu6G622wMqy3F1KsQ2VlcEQR2gTp3VhdLU5QrRmuK+a0+x03Q8lOhk5P66h2GS1Zl0VbZaJLEmSBAzFj5AVlTm81zSjho021Fb72GNbVbiOFHWFlyvrmAJllWToCM2g51HWnPqpNN3S4cBKlOlGMpve1u/8ALls9wkySSfGudnWqTeaUm34mUcdiTJMmmznKcs0ndgB7SxnVqCBJLAAepOvDQGkSvsR1amSNzDYoM2Je6w+L7oMTCr3kbj612nRPSmGhhI0qk0nG618Wyahiqbgszsx1wlhEMfb51el0vgoauovK7+iJXiqK/kT7MxuQlWDaSo3khF6ucpE5QesTMQJ7JA4Vgyr0605Tp/C2y9SnGrTUoh+ItW7s20YM1uDpoRIlWE75B36zJnjSRnOlJVIj0+DKD+CQ3GzvnKnKSvZGkypAJggzx5V0FGnTxUFVqR124jHOUOzF6Fna6pB2Eg8+PqdauQpqKtHREDzN3bKvDWv4rErhbcDOZdt+XL8RA3H98qgxEs8XDgTy/wBMFUe99EbPaGAWwbWHRrhyqQzZoJ7K7yoB+7vNY+KUadOMYkeHcpSlN24FXB6o5pXNle31hiQMraE/1Aj0PGTSg7TTXMtVUmmu5p2NHs/outy2Ha4QTOgA0gwN/hNbuiOeWHXFhmC2C1i51it1gAOkQwniBMNx4iluh8aWR3RYY25nstmggwAfvT3HUcdO6mPQsQ7TPnvpRgepxV1BuzZh/dv95qnXVpu3HX1L+Gnemr8NPQq4qEnudigS4Tswfa2/xD51DiP22Op/Ej0FviPgPma5/wDiXUQ3hu7p9xRFjjEVqlYsAa6BvQ8zpxvNI7mpIj8RG0kPW5FOKzjcRahO4+UMthyPB3eVG5G1daGh2Zc6yFWCY0UbwBpurlsfgJda3CL14vb138ma2AjUr2grX9Aq6WLHOzGAFiQAAu4aDuqTDdOYrBQ6mmoq2+l23zbJ61N5rT3WgzEsyW2uJcbsKzBWIIAEkgQARNbGF/ymtJpVYRlfe2j90JRw6q1Y09ru3qRbFxdzEAvbTK1oQzM+mskZdQRA4aju1rVq9MYGulTrRlq9Eld/L7GjUwGI6PmpQmtfmu9PQsbG2r+Qsxtr2SVzGGaOS5ZHpT10PSm7xlJLvSHT6XlB5cqk+OVu354Mr8dtG9axFi9cPWWc2pUERIjtSIEZswjfk4Vl46jXhQnShTyp6N3Um/NbJ25eZYp4jDYmEpVKlpLZbK/dxb4eeiNwMShTrAwZIJzKZEDfBG+uMaadmRSThpJWKjE7cYgdWsd7xqO4A0NWKc8T/wASvxO0XuAB40MgARJ11PHjwNIppIhqVZTVmCvcJ3xTXNvcisNpgGf2zcPXhQSJFtTlME9Y5BGnco310PRkcuEqVHwva/cjSwtScKTafP6Ee2sCUZTaFwswadWc5ly5TJkiZjfFWeh8TVxGaM1e1uHiPwtapUbbeoZYfqQ2ZWOvAaQNBqeetdla+xoHUxruYUBBzbX05+9GVLcCy2BGFui8gBfXMTxneO4VDKlFppCVs1RLXY0ibRtYq4GdAJOQA6y0hY3ec/0iuc6Wn1a6tb6a22TFw+aLfDz3sX+0rM4e4pHwjNHIgBtPesmjNwmpcmv7GzWa65r/AMK3YHSy2qi1flcvwuVaCOE6b66l6mVSxKtaZaYnpFYAkXl8pP0pMrLPX0luzLbe6Yog7OZzrGkLPE1NhsP108tyOWNglaG559tcfxOa9/8AcHxDmOYq/iujoTp5Y7rZ+xHhsXKE7vZ7/cz8Vy7unZm/e+p2KQLhGzx9qn4h86hr/tsfT+JG/Y1zxoIjbcaFuKYatcrBYat6b0PO8JDNU8juainsLjY2mvAttn7Av3rbXUWVG6TBbnl51VrY6nSnkZdw3QlSrSVSUlG+yfFd/K/AZsfAtduZQNV1I4+g3nfp3VJKp2Oy9xI4RSxkKVVaK7a5pcPPTyNHtno7ZRDcBdVC6ZiJzkCJ7OgmSddPaoacrPsmt0xSoyw8qs4pNLRre/CNuK4d3C25e9FOj4s4O5durluvJViIdUjs79Vn4iD57qvSjmg1Ll6GdgKLo0usatJ+q7jPz+tcA5Nu7ZFKTk7yd2Um3ce6nIOyCPi+9OhA4fWtHA0ovt7vlyN/ojA0K0HObu+XLv8A79y36GYmcIylQFF7LKjVywDEEDeYBXTmvKuo6IwylXdd72su7n7Fbpml1TUINvTi23vpq9e8u9o7QXDXV/icO2R7b5FQrnlyFbrCSAIA3Cfj57tHF45U7KOvf3rkO6H6EeJjJ3Sa4O+z71fkD7FJxqXcOoWADlDkhsjHf2eyW0EwBrB0p1HpGFa7lHxXBjekOgKmBlCUJ35dzRBsNRglu2iHLsWMtuzAQoyDcOZkzx0iOH6Sa/UOKi4pbJ8vHj3fcZX6RlWfbWqVvMjZgIETGknu8N1Z05raxlFacZDQYAkqddfHdp+tSdSnHTfc2Z9H0/0qqQbva/j3B1VjGOUCpXKG7rjAOTj/AMbWYe5rfh2Oi33v3/ourTD/AJzD9s3+qtm7MMg7I07RaAFM8zFRdC4yph62SMU1Lfy43F6Pc3VUEtHv5FUellwrlZEI8CfrXZLGQ5P1N79L3gq9KySQEGhju+fCl/XQ5Md+llzG4npLcCkgKIBPp402WO5R+Yqw3Nm1OBaybCszZgDcf4QA2gkQJHaZt/3azab/AFMpzmt9DHxlVxlFR8S2Xa10IyZpDTJbU6iDBPdUX/xlLNdNpcr/AHuyP9dO2qV+e300K28oO/8AfCtB6lBpMAfC8j6imZSBwKXbW5fE/Kr/AEY7VfIIcQDC3yjBh59441vtXJE7Am1cMEuHL8LQy+Dfs1yvS2H6uoqi/l9TcwFbNDK+H0BIrJL1yfBD7RPEVFW+Bj6Xxo3ZrnzTGtuoW4GGrXKxNmrbqvRHD9G080pPwJsJBdQxAE6zu05027VNuO5LOlTljoRqtKOl77W1fz2PT9mYq21om24CBQCM3wESSWIOgMb+JnXXTPVKho5R1vr+cDq5Kbd01Z7Na+feY/EHr8aq4MkM5AzDQEgdp/CASau4andNW04HPdMJSr0urf8AsW7X5w1v3aEuI2zdm27XA4t3CydgAMbRUrnjuMbtKkUFB5kuJL1eJrLrJQzqEmrPR8nOK0Tad7J/N6hG1enF3EEK027UyQplj+Ixu7hRjFOpRlCna7XEy8dXqU6zoz0SfDjy8iVTIn9+1cNKOVtCJ3Eyg6ET40ibWw5ScXdOxqOhDpmKGJBBA5SCAfYiut6Dk3hpf9n9EWsPdyvLjx7+P53lh016Oti0Uq6q1uSJGjAjUEzoNB6Vp1aaqRymzgcbLB1nUtdNWa24p38V7mI6DkJjstxmtlFcMNQT8Omm8bjI7qq4aDjUae6RudN4iFXBQnT1jKS1Xg+XHh6l/wBLr9trim3qcvaOuuukzqay+n5Q7C/lr6f++5wuItn08ygrnCEzWIclvicndDZdIPMEA+1bEIpLZHT0Eo07KyXcvZoS4h/+owPdr8zR1cP+P56DHSiv4J+KXtEa98nRmLDTewHHxMUqglsreQ+EIrVRy+C/oGw8Nd3KAOsMNcgSCqaNx3Gr9ZuOEgtdXwXi9ivnale78UtfQixQ61zAhU0jNmDPznjAMebVJgaWWOd7vutoa2GptwzPV96sypxdyJjhOv5e/tV9sltqGYfZ2VFnfvPiZn6egpESOI3BgG7ZB3G4hb8KHO3sDTasssGyCWkWem3b3WXrj8giDyGY+71JhI5aK77s5bFO9V9xxXBEjUVYuVk09URXXApGxsnYgd9JpLkbehQ7b+BT3j8qt9Hu1ZDYblVXRjzuOE20PIsvyYfWsjpiF6DfJp+xfwErVLAEVyhtE2F+NfEVFW+BklH40bisA1DhoQGGrXKo6a1671Ry3REP9cn3+xYbF2U+IuJbWFztlzMYAjUnvgcuYp9KcdI8WQ47B1atZyiuyramsubPwlh71kqXyhUD8S2VWdjvB7WkaCOM61Qx1aUKrio3001tZ+mpdwmKp4Wn1cOevHN/Qf0W2Tbw4uYsMCrWWCjcbVwaXQe7SQeR8zpYRf61K+/4yNzVaqppWbVklzuZEp9gp5XHHqlo/Q0v8TsdptdxUhobzFI1eLRyn+RYTWOIjw0fs/b0NnbaQCNxAPrXCVIuM3F8GY6d0PpgFRh9rvZvvdt665IO4qmhB/uza103R0nQpprjuegYLoinW6Np056N9pPim/6tdGqt9P8Arl6pLdw3GBAXslfEtvyjwnurVeOpRjms7mXiOgsRSTc5xy89b+lt/O3ec2l0odVUWrBdlY9oyqaBTmDuBmmW1G/XnWf199XuWcPhaT/cnlXq/Re4E2La+wZ0hnyyElmUkDkYYADlurMrRdWo80dOZm1qKnVlCUE48JLfufMGN4SRMkGOyCRpygbqzp4eak0kYdahKnNw5FLjcCc3YtvBIjs7yfFQQPOtCi5OPa3NbC4hZP8AZLW3f97XHJsy7wsknuIkes09qQfqYt/E/T7NEN3Z9xWUPauCZ0ESdNwCinWdtCzGreLyzV++/uwDCYVjdyBHkdb2csvGeRI04EetaNdN4aFu4ijUak3de3uB4PFRbHMiT+Jt/uTV2KSSSN1SsrIBuasg4ZpP9uoHqBSsZEtb+JEGORjz7I9taCRy0Btk3QMQM0/AwXTQs2sf5Q1QYm+UrVU8mhvMChS04PxBnB14qcn09quU1alFdyOTxErzm+9jtnvKkcj8xNOjsVqb0G4t9I5/TX5xSSEqPQiLdmk4Db6FVtlZtHu19KsYSVqqEhuU4NdQSD72tlhydT6hhVDpGObDzXd9NSzhXarHxK+uMN8kw3xr4ioq3wMlo/GjcmsA1DhoQGGrXKxpF6H3eLp6n8qmq4/M7qJy+Em6FPJa5Z/4MyWghmUkq9smQTv13gndy3VFHEJ6y0NKjiouPa0f1B7ezbwKg22JJbcNCf5jppvk1Wli6MryzIyZ4atfWD17ifD4e6FZHJS3chDMZQ8jUjvXfu3CreExUZ1I0oS438i9gadahUTcdG1uGr0dXqjba+vxhwwA0hSpGrazPtXQ9WstmzoHV7WYhw/R3DMHW2WvPEZswCoTMHSBH+Y6GqtbE0KS1ld935YqYycHTcKuzWxbpsIAAAsANB2uXlXLyhGUnJrVnOLDxWlgfamBSzZe60wikxnIk7lGnMkDzohQhJpWLOFwPX1o0kt38uPyMPZYhgm+FljzaRJ9z61rrTQ9OUVGNlstF4F/0btLmdgAHCmDOXeNII7wfaoK26MLpeU80Y/x9x38Kd5UkQDKgsI4GRw8ardrgZJF/Alj2EYnfuIiOIJ0HrTouXEHY0mx7RIPazQqAtr2iAZPyHlTajM3Gq7RYfwx5ioyllYPcQAwQKLsa0NyLyHoKXM+YlkYzo+2fHMxAMi+0RoB1igDyECtfFLJhYpdxPNLJbwM1trAmzibycM7MOWW4c6x/mjyNT4aeemmb2HqKdKL7voA4gCB4jXlr+tTMmQ5AY1Mn8qUGTYPEdVcS7vCkSBxWQWHjoCPCo6sM8bDZLMrG+tYhXtOykMGdyDwIdiwPoasx/bXgjjsQsspxfN/UjwL6sOcEfL6UqehXg+A3GPr8vOmvcbN6nCdAB4Ugl9AfE28ykcxToSyyTETszOW93hp6aV1lOWaCZOztxuww8PYj9abXjmg13DqbtJMDrgTpSSx8Q8ajrfAyWj8aNsvxN5H2/SsJ7I0xxpqFMNWuVj1jNVQ5UbctM4IXf4SKEKtwe3sbETPXERManj7CkcKLXwL0NL9UsqSi78btk+E2CVJLXnY8CJEb+JYnj3U7NFfDFIjr1lUtZW87kQ6LjNmN0nWfhE+Zmn9c7WsP/Uy6rq0kEYbo4imc7nukACd+4T7011W1YbUrznBRlw9S2s2QoCjcOZJ+dRtkFjO9LMLexJFiwhcW8t28ARMEkW1E79QzRyUVcwtNu8jd6GdHDvrqzte6j7v6LzMbiMDdtXJu22QMDlLDQmRoDunu31ccWtzqqWJo1lanJOwTszEMtzMEd7cEOVUsojXUgQN3GoqtNzjoVekKUKsMuZKS2TaRoMPjEMFWDSOBEkHUgxru4GqDUo6M52dOUXaSsya7ftgEs2gE6kmFEE8TI8o50sVKWw1RbdkW+GsXFB0EkknUHf+gFMbRj15ynO6FcFzjPl+lIQNSByaUYcLxry19KFqBi+htz7YsxAPUySdAJZSxk8PyrZ6RTVOMUWKu2hR4zNevXrgUkM7EHMsFR2ViSP5QOFTUbU4KJuUMsaUY32RVYxGAMqY8R9Dr5VJe5IqsL7nbaMyjNnU88jjwkgRuozIkVuZ2y5PI96mQY+VOQjVg/DYu4F6tWMDWANQD4cK1sJSpSppytfvZzPSVH/e5KO4ThNouhnMD3NPtVyeBp1F2WvIzZRtuibFbTd/5gvgdfWil0bCOsncRRVyOxj7ij4sw/qB+dNqYGjN9lq4sqfFo6NoXiYDDXcFEnyA1NDwFKCvLRc2xFBPRIjZWEyGmTMqw148Kt0a+HUVGE0/NEjo1FvF+ghhnuaIjse5T+VJWxdCnG8pIdCjUk7JHH2RfG+0/ofrXDZ43OjsQjDupkqR41HUknEkpaSRsLNwMxKkEQuoM8WrEkmkk+800OQyD4sPc0jVmvIDE1qlc9UzVUOUCbGNKiIB9qSw+M7Eq41j8KT6miw5Tb2RIrXT/KPUCk0HdsIXPxC+p/Kk0HrMSKDxikHDopLi2MHtnCYy3irtyyt6bh0e0dCkABW10iI18RvrRoVoRglex1eCr4GeFhTqtdng+fNeINgNu43C3cuIQujg9i+JVojRXEwdO/wqzGvm2dyeWCwWKjeg0muMfdf+BO1en1/MvVJatAAZUALnTXfpp/bT+saVhtPoTDxV6sm+/b7/AFE3TfPbZWsYbrHHx5cpHIshnMfMCkUxP/habkmpyyrhv8/6K9E2hfw5S2rm0+hjqbSuo8MpYcORqGVeMdGySUujcNV1spL/ALO31Ruejlm8mHtpfjrFGUwc2g+GTziB5VnVHFybictj5UZ15So/C/LxLGmFMixFoMN0nh3UqGyV0Z3bNw27N0kQVtuf/ExU1KOacV3oginmSMRg8ObjvZXe9kjfE5Xt6T4fKtzGyyKM+TLilGLzSKlrhBjPu/pB9xpSJtq9i3mI3fUGc0cDprzGnzpU3xQZggbU0iH9vzpco7rAW4ucyAFP3iQD6CZ86MyQ6NaUdi32JhwmdyxY5MuhAGsGYiTEc+NV6tRvQe6ufdG0fbuHZQmYZB8IyEhPwgggGqP+9Ky08BtovVlbexeF+FABmZcxCRCyM5zb9QPepM2Ja7Um14hFU76JXLt9q2SuUvbKgQik6J3jj6zUXWVdrDshXnHYVDIZcx0JVdT4aQKRuvNZZNtd7EUIxd0khwwxuuXUBFIA7TAsSJ7RAJ4QNTwqej2I2YyprsWWF2WqkEyxG6dwPhT3NsjsGk0wcVGI24Be6rIT21tzPFghmOQDg03N2svdcfk7NyHauAwy9tvsm4G2SrnwXcfMUOClo0OjVnHiZ9NrhGgyyk9kxDmeajQ+VV6mCctYlmGKj/IpGw7z8DehqVC5o80erW8Ax3wPn7VTucyoMKtbPUb9flSXHqmgwCkJTtAp2aQDtIKAYrHXBollj3kj5DWnqK4sLldd2jiv+mR4WyfnNPUICXZnukePu3AqXJKCSVyiM24ZgBwBJ1+gqxQjGLuaXR1RRk3ms+HAo0uINNJ9PlzgelWW78TWlUctZO5J/DO8hVIVhALRpvk6meXDh51G5JFaeNp0/wCWvJfljVWdq3gAA5MAAaKd3lVVwiYDk27htna2IO5M39jfQ01wiJdlvgb1xgTcQIeEHf5cKjklwFFir7r8FvN35gB+dOjFPdiMyvSHB4y/bdMiywA0gCAwJE+EirVCVKE1J8BiTzXZT7K2BjEvdabeUgFQFbU5omSY00q5icZTqxshZS0sgm70XYgxYImZIKTqSTEz++VQLFW4i9bLiV6dC70nMrRrAEeUmam/WxH9f3Ed/oZfiVVp5ECP8wOvpSrGw4irELigO90XxKiWQAd5j509YumxevgQW8BcSQUnwK/nTutg+I+NeHMEOFuD+V/Q/Sn5oPihVUjzGm443kjx/WlyxY/Md/i2HH1oyILky3rgIlTz1U8IJ+Y9aY4J8QUkWn8fzQc/GoOqvsye9h42go4EecUnUyC5Im213C488ArsSfAA60102tX9RdwO9jSHzh+1nzgSzXZCKuuUGPhHHcKius2ZJ7WvsvV+JJbSwPexd13MhmY/hzehYk+lSKemnu/YY4xWrZPg9k3lbrLlxMPye6/bM/dUZY8yDRKteOVa9yWnrqVZ1qb0isxajZeHOrYpmJ3kZIPqpPuaqub5fMZ11dbU/kb63tBDxjxqvYpKaCFvqdzA+YoH5kOa6BvMUlhbnXuACSYFFgzWElwHcZosKpIfNJYW4posFxF43miwXOMAd4B8qAuN6tfuj0FGoC6tfuj0FLqFxy6btPCkC4posJcU0tgucmiwlzk0oCmgQ5NAHJpRDk0ogy7bDCGAI76VO2wAz4GzoCq67td/hrrT1KYjkM/wywYORSDqO/3ozyEuiN9m4f7qDz/WkzvmJoVeP2jhrBOVwGWAwEDLpIk6cCNO+ltJksMNUqK8djOY/pWr6WkVyNZftQeBAWe/WeFTwoyW9yzDBuPxy9CjxV0dY+/KCI0eYgfdEes+FPpykoLv8Pc0JR5DGtrGZVbnP2YHgWCTHlPfTu09Gvq/ew1SSerX0J7b2yuock78jZV8CXQ5v7jHcKZs/v8AZMSSqt9lpeo7Z6IXSLRuKS3ZIFyAAFlurUBgD4b99Dk02+5d31EnpDtyt3lvjBeRSqdVhbZM/Zi1YDcNe0xnvGtMjLM7vX1fskVL0HLjIz90FWI6wFjxDgE+JNsFvETUlk//ABv3sXoS02svJEy4NyJyv5G79AKZdfiX3E62PNepv81Uznjk0AdDUAd6wxEmPagLneuPM+tAXY8Yxx/MfWgXMxwx9z7xosLnkRviGO8k0CZmSJjXG5o8APyosLnZLb2o43wfEflRYVVGSjbB4qPX9KLDutHf4x/R7/pRYOtO/wCLj7p9aLB1p3/F1+6faiwdahf4uv3T7UWDrDh2uPun1oDrCFdqHlJ8dPIRQN6w4NqNyB8f0oDOzh2o/JfQ/nShnYw7Rfn7CgTOxpxz/ePtQJmZjMVtA3O2Sc3xFj8QOnHlu0+VaseyrI9AfRtCdDqJrTTb6+IfgcdoqOuWQAGIn8PGRw/Soq1P+a9Dkq/QWIo5nC0orjxt4dxbYa9Ky2hBKnxUkfSap1IWlp4+pkxd1qZzpFhGN3rWsghYCusZzKj4pbgQYIG7jrU1KXYyp+X4jUwdSKWXN9itXa7p2LYZZ3rKanvItlifFqk6tvV2/PP2LUqNJ9qWve2CYe05OYZLfe90iNAf5nHPgKftpq/L7Jj6lSHFX8rk1zD6y2IBP9Cz7uFn1puZcvzyuNjKX8YW9ETYfC2vizXW/qUD5i8aRzt3fn/UJdc/4r1ZJZQ55zXVEOM2jMwZgQG7c7hzO6o3KOuq4fTwFnGWRJRT7uBwG2rEi3cb8XYBjutiSPFvKlv3r88fsJkrSVm1HwQZhukBSVXDqg4FQVHf2QNfUUkoJq7lfz/PoV5YHM9ZMY/SK9O+PDqgP/Ik+9N6td3zJVgaPf6mqmq5iCmgBTQApoAU0AKaAFNACmgBTQApoAU0AKaAFNACmgBTQApoAU0AKaAFNACmgBTQAP8AwdvNmyLO/dx5xumn9ZO1rlv9fier6vO7fnmVWLweV5LAoBIWYaAZgkjQcJ3n1q7Sk6kbfM1an+RKOFyZX1j0vw8f65g17HlnJA05bxqBM6d1XaeHUIpX15nJTedhmKDNZ/8AbNkZZYqN7dkkKCCN5rOnFxqf7db8TQwc6d+1HT6d5lr3WAksHkmTpeEn3FSZU/xG9CcLWixqYZzlhTGVZlgusaghlJNGaOuq3ff7jpO3B+QWNmZvjvWk7grvH+cADyApOt5Xfml9Cs6ri+zTf56kp2faG/FBv7bp9Ar/AEpmZvaP0BYiq/8A636gBwqwpGZpd13Nrq2Xskhh8I79aepPM49y5FltqN3p4se+xbpH/wBID/8AHdb/AFEUKqlx+aRH+po/8kT4PY/VnM2Fa639aHL5KNPUGllWb0Tt5kFSrCW1S3gW9vGlQB/AxHBUMeX2dQuLf8/mvuVnSi3+7+epon3nxNVXuZ42gBUAKgBUAKgBUAKgBUAKgDq0AOuUrFYykEFQA48KAG0AKgBUAKgBUAdFAHDQhVuMt2wdSBPONadKTWiZJU3OGypMlQfEClU5JaMR66srOkoi2gGma4oaOIysYPMd1PpN6+BZwOtbXkZTG3mzouYxO6THpVmhFPVo16raiyXYVlWWWUEwu8A7wedPqaFTFTlFqzKHE32FxwGYAMYAJgVZyRstC1BvKh+Cus1xQWJHIkkUjhFLYbVbUTZ4S0q3kCgABxAAAAlJO7xPrWXJtyd+RXqNvCNv81NLUJjCoAntrpUkVo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data:image/jpeg;base64,/9j/4AAQSkZJRgABAQAAAQABAAD/2wCEAAkGBxQTEhUTExQWFhUXGRcYFRgXFxgYFRcYFBkYFxcYFxwYHCggGB0lHhgYITIiJSkrLi4uFyAzODMuNygtLisBCgoKDg0OGxAQGywkICQsLC8sLCwsLCwsLCwsLCwsLCwsLCwsLCwsLCwsLCwsLCwsLCwsLCwsLCwsLCwsLCwsLP/AABEIAMIBAwMBEQACEQEDEQH/xAAcAAABBQEBAQAAAAAAAAAAAAAEAAIDBQYBBwj/xABFEAACAQIDBAgDBgQEBQMFAAABAhEAAwQSIQUxQVEGEyJhcYGRoTKxwSNSctHh8BRCYoIVkrLCFjRTc6IHJPEzQ4OT0v/EABsBAAEFAQEAAAAAAAAAAAAAAAABAgMEBQYH/8QANxEAAgECBAIIBQQCAwADAAAAAAECAxEEEiExQVEFEyJhcYGRwTKhsdHwFDNC4QYjUnLxFUNi/9oADAMBAAIRAxEAPwDY1unNioAVACoAVAEow7HXKabnjzHqnJ8DiWGJiPXShzSEUJN2O3sMy6nd3UkZpiypyjuRU8YKgBUAQyRdG4giAOIjUnz09K5L/Jqc3llfsrh3/n5qX8E0m0FVx5pgG1MUQMq7yNe4H61dwmHz9tkFapbRE+z7AS2qgzoPlUFeeae22noPpxtE5icaqfFpu9zAjnSKk2roVzS3J7dwHcZ/c0yUJQ0krCqSew400UGv41U3+um7ias08LOoroZKok7GN2rtRrzGCck6DgddDHyHnWjGnGCsvM6Lo3BOkusn8T+S+/MrXfgN/HuH505LizTb4IczQP3+zSLVit2Q1Ad5/QUrEV+Jx24Dfz5Dn48qEuLBvgh6gAeH71o3YuyG25Op3cu79/vfQ9NBFd6iuty38KEgk+R22sDn47yeJobuxUrIZaMknhw+p86V6aCRd9R1xoBpEhW7I7aWBr++fvQ2EVZHWP79qRAxE99KB6PXoJ5WKgAu3gSd5j3qJ1VwJo0W9xPgTwM+1CqriDovgSYbBwZbyFNnUvoh0KVndhlRE4qAOMJ0NANXK3F4fKdNx9qsQnmKlSGV6A9SEYqAB7w+0tn8Q4RBA95A9a5v/JIJ0Yy46lzBvthN4kCVEnlXE01FytLY1JNpaAeBwxJFxzMgEee4nyirVfEadXBWSIqdPXMwwIBJmBqd+lVXJysvIlskDh0uXCsBhkMyNBDAR5z/AOIrpv8AH6VpzhVjpJce7h8/kUsU81nHgBNFm7lRmjQtOu+ezJ37vek6TwdKE3ThrpfXhfvG0aj3Df8AEEgnXwjXX9+1YX6Kpexb66NjJ9IMeLrlVnKD2jzI/l8Bx9OdX6cOrgovc2OjMDml19ReC9/sVVx43b6ckdBJ2OW0jf4n8zQ3cErHAJM+n1P0pdtBN3cc7R8hSJCt2FbWPPfQ3cErDW7RjgN/eeVKtEI9XYkY00cyNFkyfL9/vhypzdlYald3O3NdP3FIuYPXQeqwKRu45KxGd/hr+X19qdwG8STdTRwxjqB5/QfM0q2GvcfApBx6Xkrv7nltgnA2ZM8vrUdSWliWlG7uH5ahLNhZaAsLLQFhZaAsLLQFhZaAsCbQ3Ad81JS3uQ1trAWSprlewslFwsA7TBXKw4Eg+Y0PqPlWL03SdSlF8E9fP8t5k9B5ZHMXiiMqqQxMzB8vWuMo0Y3cpaJbfU0ZzeiRwXWtKoYaBQI5EDcT+91EaUa18ujv8gcnC1xl7aIKkZd4IOtTU8E4yUm9hkq11axJhbwFpYIzBSwBPBiQDPInd3iurw0m8Ok9GtV3jIQSkmtnox+Kwtt87H4llGgmAyTpwkjX9irNWjhsTeo12rc/Yryp1Kby8DIbUxxE2l0Ydm4RwI0KqeffyPM6c3NOn2Zbo3ei+juuaq1F2eC5/wBFYXCiPQCoLNs6ltRQra8Tv/elDfBCpcWImTHAb/yo2E3Y4mPrSbivQZaXWT4Achy/P9KV8hIrizl+6BpIBPExoOev796WMeIkpW0OLfQDQjy1ocZMFOK4nOtB4jv4eA1/frS5WhMyZIbyj+YeopuV8hzlHmC28ehE6+3lxqR02tCKNaL1JRi53KT4a/Kk6pg8RFHEd/8ApPv+63gP5eUU50xixMB5F07rZ85+sUdWNeLgR28SASX0MkRB0y6fOaSUHsiWFVPtMkGLTn7H8qbkkSdZE9YyV3NzzSwZhLBGp48KinNPQnpwa1CctR3JbCy0XCwstFwsLLRcLCy0XCwstFwsRYlJU06D1GTV4gASp7lfKSvgyBO+mKomPdJpEV7AllII0I9ORplZRqQcHxEUJLUzi4AhLrXAVe3EEjSVBmOamR7cq5+GCtRqSqqzjs/D2f5sSOWqsJ8UzDKTv3mKyY4eEJZoondRtWZPjrKG2xntZSvDVj3DeaqU5VXLJbR6+X2JZxjluXJRIBMDcAQco7gIjTkK72MaVSEZNL84FW9SnJxizM9MdrW7X2NsKLpElgADaVtNI3sw3DcN54A0ekKtOlHJFLN9DU6Kws60s832V8zFLiUGgPp+vGsDJKTudX1kIKw6xZuuM4UKNcuaZgd373U9wSVrlV4tKQQMHcO90H4ZPzFIoxGvGvgjqbMfjd9F/KKW0eQx4uXA6dlneLjE/wBQJHoeNGnIasVK92dGzX43D5KB9aS0eQ54yZ21spASzSxiO00R6GnX0siGVacncnGDt/cT1mkuMzz5sTbKQmcn+UMB6LFGYVVZLiPTYw4Wm/y3PqaTMDqy5hlrZ1wABbbADcAAB70XI20TLsy8f5G9U/OkuF0SDY137v8A5H6UXEzImXo9dPBPUn/bRcTMjq9FXmYtzzjX5UuYXrCX/he5zT3/ACpMw3OjX4e1J8K7GUrI5yEbsOy1BcsWFlouFhZaLhYjvPl4U6KuMk7D11E0jHLU7lpLi2FlouFgXEvwHnUsFxIaj4A6iNaeRpWLECoLlmw3MJils7XEur2A8UoYniNx5GpErxsyGerM3tDZRtqXBkZgAOSn6zHkKwcVglRg5p8fk/e/yFTuBWLbOyqokkieQAOpPgKp0Kcp1IqK4/LiK3oWe3djteCrmKKty3cVlBJGUnMCB3HskfTXdq05xfZ1V7+DLeHrRXxb2t5DcNsdctvrR1hQv272TOwLllUmCSIO7TcO+m9VUqLtWXe9/v8AQc60YtuN9eC2CjsiENsZeriAmWI4yrEkhpkyZ1NLPBXjZPUZHGWldoo8bssC2HtI8KxRwwHWTPZaF4HhA41kVsPk0XmadOtm3Cujmxrd1C9ySGJCwSIgDXTjM79NKptkkpNA2zNi5r11Gk9XodTrJMHfyB9aW4rloXC9Hk4qP340lxudkq7BtD+VPQflRcTOyVdlWxwX0pLhmZKMJbHGi4l2dNm3QGo3LaH7FGoanRdQfsflQGo04xBvA86LBYhfbVsfzIPFhRYXIxg24hMK6k8gwJpbC5GgfGdIMhiSzHciiWPlwHedKRtRV2OhSctik/48iQ1tgQSD2gdxjlQmiX9N3noNgwa6+WpzUdGEgjmKj1Jbo7FAoiKABLxk1LHQhlqx1p40O6kkrixdiU3RTcrHZkQ3LhPdTkkhrk2RZKdcZYWSi4WJFYjjSWQ5NoYVpbjbHMlFwsVnSCwTbBBgK0md0FWUD1YVl9LpugpLhJP29x0VqSbFwKogZST1gViSeYkAchqfWrGCoQpQzR/lZjbDr1xnudUhiI6x95E6hFnTMRqSdwI010bisW4PJDf6F3DYVSWee3BcyLGbPRd6gnm3aJ8S0k1i18zd5O5rU7JWjoN2YpVsiiVIkLMZSN+XhB5aCfE1odG4mWsJbLYo46gnaS3+obcwy3IO4j4WHxKRqN/LfBrUnTjUWvqZ0ZSg9Cv6P2ige3uNtjrxfNMkiNBIMedcviIONRo2IyzRTKTC7QjFXSNzs8f2scvtNR2JmtCzOOalsNsAbS2w9sqAubNm4xGWOSknf7UyclBXJaVHrHa4I+2rp1Atjkc7H/aKr/qlyZZWDXMFubavT8dof2k/NxS/qO4IYWD4sGubXuxPXeSoo/1TR10m7WsSPC013gjbVc77znuByx6LU0r2un/Y2FON2nCy53GXMYnG6x8bjn61XvVfMsRjRS2IHxVjiUPiJ+dCp1nzCTivhscXHWCQFyknQAKJJ5UOhWtd3HZ4Fts7ZDswdh1QGogDP3QI08Tr3UzPk2dyKclJWsXWFsqgXKIzasd7MYmWJ1JqKcnJu41I89vntN4n51oLYQ98yV2FzkbCy0XCw5NN1I9RVdHG130LQHdnMlLcSwslFwsLJRcLCyUXCwslFwsLJRcLCyUXCwslFwsLJRcLEWJwwdGQ7mBBjeJ4jvqOrBVIOEtmrBYdZsBVCjcoAHgBAp0EoxUVwCxnlvhRczTJa7uEwczAkxqAvA9wrDlNRqVG99bI2owcowS20JL2JLnKqqWMkaxAG8nfImBu48t0Kq545ZRvyZJ1VndOxYdHirBn1mFEcg36jXwq3gUsj53K+KvmswrDkNLAyCflofeT4EVrU3oZtRPMVmKwOe64zMqiJZDlaXAlcw4aAxxzDlrh9Iu1W3mX8K7QuZJ9llcSLEn4wAZjs/FOnHLVLgXFLS5F0qxSWm6iyM12Jdu03VDQ7iTLQQddACCd4BnoUc+r2LmDw3WvPUeWPN2V+5GUF0k5g7SJEhz57jHlVl0abVnFHSQwWHt2V5p+4Lilu6lbhPMGB6ED5039NS/4lav0fxpvyZWtiX3FmnlNHUwXBGVKMou0hhutzPqaXJHkMGk06yA5SgKkAsOj/wDzVj/up/qFQ4n9qXgB6qW7f9o+ZrnuAqB7baW/Af6aV8RUeeOdT4mtEQ+hctdZc5SxQ9ItoKtzD4ee1cu2mYDgiuCJ8WAHgGpspbIr1qsYyjB7tl9lp9yxYWWkuFhZaLhYWWluFhZaLhYWWi4WFlouFhZaLhYWWi4WFlpLhYWWi4WFlouFhZaLhYxu2Ls3OttBsrRlkdl2BBaBOqsiR2gBrOtZVSvRjW6zLm08PM1IUajpZM2V+unIBxGDE2A4BYN/SVEjcJB+FQJIG8QDrVanWcJSyJNPztqTzpqaV21byuXuzsOA4toSVntakys5jM8NPepMJnVTTb7f+kOJyuOu5b4G0UJtnX+YHuEKARGkAAd8TWxC1tDNqXb1BXSMQ6xEhLgbTURky8zBUnzHOsTpFNVb80XaH7Ziek20Wt4o3LYzOGRLa83ZAoEcdSdO6q9KnnaRfoU87yvRce5bs0XR7YD4QmWD3mAa+SfidpYqDGgE741JJjXTYUursracfYq4qs8RLTRR0iu7782G9IdmYPFp9ovVXohboADiPvMOzcX+kk+R1pzUZaBhsbWwss0Hpy4M8j2tg3sXGtXIzLxHwsp+F17jHkQRwqGUHF2Z2eExtPFU88PNcioxFsNv9eIpBK1ONTSQFcQqYOs7v1prRlVqDpvcbTCuKgBUAH7B/wCZsf8AcT/UKhxP7UvAU9SJ+0/t+tc9/EVA1o6Wvw/7aWW7HIwFaIw+iMZfS0jXLhCoolif3qeEcZrqbnLyaisz2PIv8Ud8R17lcxuK0mcqgMI3AmAAPTjUN9bnMSqdZXU2+K+p7Hlqa51FinOML44WVbs27TPcA/mdyoUH8Kkt/etJm1K/Wp1+rXBXZcZaW5ZsLLRcLCy0XCwstFwsLLRcLCy0XCwstFwsLLRcLCy0XCwstFwsMvCFJ03fzGB5nhRcSxR4bYtsJFxbhAI6uC4KiIEssToSJMaeppLB0k3xLf6mo9dh2wFZM8YY29So6xwzMonKSQzGNT2Tu151LThCK7Kt7iVm212s2np3Fnh8CtqbpBLGJ18AABuUbt3KTNOsr3I72Rn9pdKrWHv5XRyGUAMmUxlJzSCQd7DdyPKo54qFN5WTUsHOtFzTXmE4rH28SEOHuA6Em4vxWwYGUqdxO+GH8m6Yqrjq0JwSWvsLTozpSedf2Yu9gms7SsKSXg3LqluJAlWPeCT5iq2HmoJyfA0aXao1LaaJfNGlw23FzEBs1wsyspkNIEzO4yREDu5VI68pK79CtGjFOy9SK9jme4VyXMwI0CDq8h45pmZk8oAESZqKUnUjqx8YqL9yr6S7DGIt9kAXVkod080PcY8iAeFMp1nGWr0LWGrOhPNHz7zzBzE5pESCDvBGhB7wdK0joVUi45+ACzyZP/wKZJmRWqupK5ymkIqAFSgHbC/5mz/3E/1CoMT+1LwFR6eT9r/b/urnv4+Y5A1s6Wvw/wC0Ur/kKjB1ojD1j/1RxBBsoHmZY2o4CR1haf7QI+8eFdJI4Xpb4UnK3d7mDRzrK8dI1kU0w3FcGem9DtqOcC7ER1St1bXJVCqg5QxAPwkFTAJAA405PQ6PA1J/pr1OHHg0ZjoRirrY1Gcgtca5nJntZlZj4agRw0FItzLwNXNjMzerTPVMlPudLYWWi4WFlpFJPULCyUtwsRYi8lsS7Ko/qIHpO+linLZCOy1ZXXOkWGUwXP8A+u5//NWFhKzV1ErvFUU7Zg7BYy3dBNt1aN8bx+IHVfOoZwlB2krE0JRmrxdwjJTLj7FTtjaYtwEuW84YBwe2VUq2rKpBAnLqY0moK1bItGrk1Kjmeq0B9n9JEZsr5VGnbDdmf6gR2AeBkiRFRUsZGbs1YfUwrirrUt8bbJttl1MSveVhgPOKuJlVrQjwmMDBVMTlLd0CAPc+xpGhVK4SL6jv8PamjrmP6UdKVtIVBm4wGVfuiPiPL9KmpwUpqN9dQhCVTVbc/wA4nm22cQ5dbj6synTcFWRlA9z51n4+jGllgnd6tvm9DZw7tF27i82AHtJ1tqMxALgnssPiCmOW4HhJ5mbdLAUpUIqa1et+P/hBiKmaVuCLa9tG3dxVq7pHVZQDvVyxzITwMCPGKxKlKVKcqcuHzFpLstFhdukvmUBcp0WO4QYkajhTM+t1oPSsrM5YvuJKHeOI1J7uQpIycdgcYvczXSLpSEPVWO3cMiQM0HkoHxt7eO6pqOHcneW31LlDCXWeq8sTzXFMxY5gwMyQ05iTvLTrPj41dlpoS1a8Zq1P4SKmlcVAXOxSCXOxQAdsQf8AuLP41+dQYn9qXgC3PSyftP7frXP/AMfMlBFOlr8P+0Ur3l4+4piK0SM1m3Nom/de8xHaOmugA0CjuG7xniTXQ3PLK1edeo5yW/DkivD6kcqUjasg5No3EsXLFtuzcKsyndI4+BgA/gHfISwxFRU+qb7Lf4huycY9u5bZRLh1K8iZEAzuB3T8qBtO8asZw3T0PcbZJAJEGBImYPESN9KdotVqV20cYCMq68z9K57pTpCM49VTd77tfQRsB6w5cs6b4rG6+p1fVX7PIaDXdouGKo8EAZidcs7lAOhY+w1PAHo+g8JXqy66cnk2tf4vslz8kVMTiuqVo7mQ6WbQFp0yt9qwnrPiuKD/AFHUcBpoPKumxeMWEoNpavRLh427vmN6KwMsfXvUk8q1fsjO4Do/fxPXOhZurAMzq7kg5QeJy5j45edc6sXiq15Ob9beiR188NhMM1DIte6/my16FY5xi7VpWJZiQDxEaspneIVpB5aQQIv4TpSpVi6OI15Pjfv+5ndI9E06TVfD6bXXBp8j2eKkKRj+l1m2GbK7K8C5cUZYjdJ7JbM2SBBjssd++hi1BO/Et4dyfgZrD3T1k9oxK9WxCsCuh6uQFYQBIBj01pS1Ratob7oti+ssD+glPALqo8lK1q4aeamjPrxyzYTd2XbLFh2CwIYrGs6mQQR51Zz6alfItyl6TutmzAuMXfsrqBlEdpuwBuGg72Wn0HGpLS2g+FO71PL75DYleMD5GfPfHlUjVsXF/wD5f1NKKSotLmD7b1uRyRfct+lZvScv9yXd7snw6/1+YTsXHHRFOuXKVJ3lBoR4j5eujga8alJRe8fy5BXp2lm4MlxKQx5ETpGpGjfSqfS1L4ai8H7EcGSbb2ucGBaW7ca8AMynq2toSAcvbUncZgRpWbRpuavLY0cNh511naVvm/T6lZtW/jms2b165ls3CQVQZdRuFzKAVnWBJ3c6tdRGGtibCvD1amSno1fXe7XIvOhu28PbcWmsW7JfRbqknO3BXLywnh2iJ000mWMlsN6RwFems7lmX0LDbnR8bQusggOshGgA9kDNJiT2pETwFTuClHU5qOIqRrvI9OXBnlu1dl3MPda1dXK6+h7x3VTnFwdmbVKrGpHNEEimElzsUCXOxSBcM2OPt7X41+dQ4j9qXgLHc9IJ+0/tHzNc/wDx8ycEbTqvwn/SKX/l+cRTFVpERcdUDrHr4zpXRHlWZrQcTQIdiYPEfI8P39aBL20HIaBGtDZWemF421tvlzDTPqS2nEDjHGsjpanWnTWTZavWzNjC9KycVTnvz5+PeWWytqlyEuASfhYaAxvBHA/vx5m2lzVpV87s9y1dgASdANSeQG+iMXJqMd2WCo2dBUZ5DMXdyeb6qv8AbovlXqdKj1FKNOOySXpu/Pc52rONSbb7/wCjG7c2VexOKdkWLa5EDNuJ7IypPxsWJgDSTBIrD6VzTxChyS+ev2Ox6CcKODU3u236aexrehe0bYtNYtiDaMMCAG7eoZsrtq2p3jSNAIqn2qasSKtDEtzV/P8ANhuz2svtW1KRdBuENlyhsttl3hRmOvEnTx0lo0+0pMZPFpqVBX0Xluj0SrxTK7a2Aw92OuVSR8J1DAb9CNYkA8pA5VWxFWhD91peI6NSUNmZ3a+xgGT+GzHQyFdc0yzTN1obNnI36ZR5UKk6FSSjSkuVrliliFrmZnm2obdxVtXXt3Vci5bJK/ykksh7L7l7WvDWrvRcJOTv8LT8N7aMlqZZRvuaP/isxlvQsgjMoJU6cRqVMePjuFL0lhcVKNsPZxas1x1+RTlB8DN3bj4hutYFLU5RuzQJOVBBDMT8R3DdrlplLJ0dR6qnrN/E+/8Aos0qSS1BNs2EQ4VAIZTdUnSWzDPm00OqndunkRUeAq1JY5zm75vlp/RLCDUZ8tH+epQ7UH2p/Cvzapek/wB/yXuWsP8At+bK+0xS6jrvVgfTfTcDm61OKvz8GJWSytM02MuLmR9MvWKSeGUnXyrXx8M2Hknw19ClBO9gjZfRy0XN/E/aXSWYyT1Qe4SQoESwEs0kfybhurJoTWVytorJFipi6s7UaekUuHL+2aLCdXaUWcQqXLDEq7EaDOSRIDMGGbTcDqKcsRmqZGtypCiqVO8W9NSux3RXZTElbihfuDEdnXuYkjwqw6fcTQ6Yq5crqJrvsH9B1C3lUEsPtgCxzMRmaCSdTpxO+peBiwnmrOXO5z/1Y6NdfaF5B9onLee7zHyFRzjnjbjw+xeo1Orlm4cfv5fQ8SAqia1zsUglzsUBcL2UPtrf41+dQ4j9qXgLD4j0Nj2z+EfM1z/8S0iDEfEvg3yojs/IcYitQgLdrpMTXQnlkYJHC1CHSjYeJpSJ2OE0C2C8Fi8v78PyqrisLDEQyzCM505Zol/ZunKOBkFTO4yIM8AN81yEskZOMXpfibdJydm9GaXbN7shODEZzEgJIBJjgSQPAmtz/HMF12J61rSGvjLgvcuYuplhZcfoDW7vZACls0sx+8LbHtJPdNd246tt2tt5rZmRbSyX4uRFsu6G622wMqy3F1KsQ2VlcEQR2gTp3VhdLU5QrRmuK+a0+x03Q8lOhk5P66h2GS1Zl0VbZaJLEmSBAzFj5AVlTm81zSjho021Fb72GNbVbiOFHWFlyvrmAJllWToCM2g51HWnPqpNN3S4cBKlOlGMpve1u/8ALls9wkySSfGudnWqTeaUm34mUcdiTJMmmznKcs0ndgB7SxnVqCBJLAAepOvDQGkSvsR1amSNzDYoM2Je6w+L7oMTCr3kbj612nRPSmGhhI0qk0nG618Wyahiqbgszsx1wlhEMfb51el0vgoauovK7+iJXiqK/kT7MxuQlWDaSo3khF6ucpE5QesTMQJ7JA4Vgyr0605Tp/C2y9SnGrTUoh+ItW7s20YM1uDpoRIlWE75B36zJnjSRnOlJVIj0+DKD+CQ3GzvnKnKSvZGkypAJggzx5V0FGnTxUFVqR124jHOUOzF6Fna6pB2Eg8+PqdauQpqKtHREDzN3bKvDWv4rErhbcDOZdt+XL8RA3H98qgxEs8XDgTy/wBMFUe99EbPaGAWwbWHRrhyqQzZoJ7K7yoB+7vNY+KUadOMYkeHcpSlN24FXB6o5pXNle31hiQMraE/1Aj0PGTSg7TTXMtVUmmu5p2NHs/outy2Ha4QTOgA0gwN/hNbuiOeWHXFhmC2C1i51it1gAOkQwniBMNx4iluh8aWR3RYY25nstmggwAfvT3HUcdO6mPQsQ7TPnvpRgepxV1BuzZh/dv95qnXVpu3HX1L+Gnemr8NPQq4qEnudigS4Tswfa2/xD51DiP22Op/Ej0FviPgPma5/wDiXUQ3hu7p9xRFjjEVqlYsAa6BvQ8zpxvNI7mpIj8RG0kPW5FOKzjcRahO4+UMthyPB3eVG5G1daGh2Zc6yFWCY0UbwBpurlsfgJda3CL14vb138ma2AjUr2grX9Aq6WLHOzGAFiQAAu4aDuqTDdOYrBQ6mmoq2+l23zbJ61N5rT3WgzEsyW2uJcbsKzBWIIAEkgQARNbGF/ymtJpVYRlfe2j90JRw6q1Y09ru3qRbFxdzEAvbTK1oQzM+mskZdQRA4aju1rVq9MYGulTrRlq9Eld/L7GjUwGI6PmpQmtfmu9PQsbG2r+Qsxtr2SVzGGaOS5ZHpT10PSm7xlJLvSHT6XlB5cqk+OVu354Mr8dtG9axFi9cPWWc2pUERIjtSIEZswjfk4Vl46jXhQnShTyp6N3Um/NbJ25eZYp4jDYmEpVKlpLZbK/dxb4eeiNwMShTrAwZIJzKZEDfBG+uMaadmRSThpJWKjE7cYgdWsd7xqO4A0NWKc8T/wASvxO0XuAB40MgARJ11PHjwNIppIhqVZTVmCvcJ3xTXNvcisNpgGf2zcPXhQSJFtTlME9Y5BGnco310PRkcuEqVHwva/cjSwtScKTafP6Ee2sCUZTaFwswadWc5ly5TJkiZjfFWeh8TVxGaM1e1uHiPwtapUbbeoZYfqQ2ZWOvAaQNBqeetdla+xoHUxruYUBBzbX05+9GVLcCy2BGFui8gBfXMTxneO4VDKlFppCVs1RLXY0ibRtYq4GdAJOQA6y0hY3ec/0iuc6Wn1a6tb6a22TFw+aLfDz3sX+0rM4e4pHwjNHIgBtPesmjNwmpcmv7GzWa65r/AMK3YHSy2qi1flcvwuVaCOE6b66l6mVSxKtaZaYnpFYAkXl8pP0pMrLPX0luzLbe6Yog7OZzrGkLPE1NhsP108tyOWNglaG559tcfxOa9/8AcHxDmOYq/iujoTp5Y7rZ+xHhsXKE7vZ7/cz8Vy7unZm/e+p2KQLhGzx9qn4h86hr/tsfT+JG/Y1zxoIjbcaFuKYatcrBYat6b0PO8JDNU8juainsLjY2mvAttn7Av3rbXUWVG6TBbnl51VrY6nSnkZdw3QlSrSVSUlG+yfFd/K/AZsfAtduZQNV1I4+g3nfp3VJKp2Oy9xI4RSxkKVVaK7a5pcPPTyNHtno7ZRDcBdVC6ZiJzkCJ7OgmSddPaoacrPsmt0xSoyw8qs4pNLRre/CNuK4d3C25e9FOj4s4O5durluvJViIdUjs79Vn4iD57qvSjmg1Ll6GdgKLo0usatJ+q7jPz+tcA5Nu7ZFKTk7yd2Um3ce6nIOyCPi+9OhA4fWtHA0ovt7vlyN/ojA0K0HObu+XLv8A79y36GYmcIylQFF7LKjVywDEEDeYBXTmvKuo6IwylXdd72su7n7Fbpml1TUINvTi23vpq9e8u9o7QXDXV/icO2R7b5FQrnlyFbrCSAIA3Cfj57tHF45U7KOvf3rkO6H6EeJjJ3Sa4O+z71fkD7FJxqXcOoWADlDkhsjHf2eyW0EwBrB0p1HpGFa7lHxXBjekOgKmBlCUJ35dzRBsNRglu2iHLsWMtuzAQoyDcOZkzx0iOH6Sa/UOKi4pbJ8vHj3fcZX6RlWfbWqVvMjZgIETGknu8N1Z05raxlFacZDQYAkqddfHdp+tSdSnHTfc2Z9H0/0qqQbva/j3B1VjGOUCpXKG7rjAOTj/AMbWYe5rfh2Oi33v3/ourTD/AJzD9s3+qtm7MMg7I07RaAFM8zFRdC4yph62SMU1Lfy43F6Pc3VUEtHv5FUellwrlZEI8CfrXZLGQ5P1N79L3gq9KySQEGhju+fCl/XQ5Md+llzG4npLcCkgKIBPp402WO5R+Yqw3Nm1OBaybCszZgDcf4QA2gkQJHaZt/3azab/AFMpzmt9DHxlVxlFR8S2Xa10IyZpDTJbU6iDBPdUX/xlLNdNpcr/AHuyP9dO2qV+e300K28oO/8AfCtB6lBpMAfC8j6imZSBwKXbW5fE/Kr/AEY7VfIIcQDC3yjBh59441vtXJE7Am1cMEuHL8LQy+Dfs1yvS2H6uoqi/l9TcwFbNDK+H0BIrJL1yfBD7RPEVFW+Bj6Xxo3ZrnzTGtuoW4GGrXKxNmrbqvRHD9G080pPwJsJBdQxAE6zu05027VNuO5LOlTljoRqtKOl77W1fz2PT9mYq21om24CBQCM3wESSWIOgMb+JnXXTPVKho5R1vr+cDq5Kbd01Z7Na+feY/EHr8aq4MkM5AzDQEgdp/CASau4andNW04HPdMJSr0urf8AsW7X5w1v3aEuI2zdm27XA4t3CydgAMbRUrnjuMbtKkUFB5kuJL1eJrLrJQzqEmrPR8nOK0Tad7J/N6hG1enF3EEK027UyQplj+Ixu7hRjFOpRlCna7XEy8dXqU6zoz0SfDjy8iVTIn9+1cNKOVtCJ3Eyg6ET40ibWw5ScXdOxqOhDpmKGJBBA5SCAfYiut6Dk3hpf9n9EWsPdyvLjx7+P53lh016Oti0Uq6q1uSJGjAjUEzoNB6Vp1aaqRymzgcbLB1nUtdNWa24p38V7mI6DkJjstxmtlFcMNQT8Omm8bjI7qq4aDjUae6RudN4iFXBQnT1jKS1Xg+XHh6l/wBLr9trim3qcvaOuuukzqay+n5Q7C/lr6f++5wuItn08ygrnCEzWIclvicndDZdIPMEA+1bEIpLZHT0Eo07KyXcvZoS4h/+owPdr8zR1cP+P56DHSiv4J+KXtEa98nRmLDTewHHxMUqglsreQ+EIrVRy+C/oGw8Nd3KAOsMNcgSCqaNx3Gr9ZuOEgtdXwXi9ivnale78UtfQixQ61zAhU0jNmDPznjAMebVJgaWWOd7vutoa2GptwzPV96sypxdyJjhOv5e/tV9sltqGYfZ2VFnfvPiZn6egpESOI3BgG7ZB3G4hb8KHO3sDTasssGyCWkWem3b3WXrj8giDyGY+71JhI5aK77s5bFO9V9xxXBEjUVYuVk09URXXApGxsnYgd9JpLkbehQ7b+BT3j8qt9Hu1ZDYblVXRjzuOE20PIsvyYfWsjpiF6DfJp+xfwErVLAEVyhtE2F+NfEVFW+BklH40bisA1DhoQGGrXKo6a1671Ry3REP9cn3+xYbF2U+IuJbWFztlzMYAjUnvgcuYp9KcdI8WQ47B1atZyiuyramsubPwlh71kqXyhUD8S2VWdjvB7WkaCOM61Qx1aUKrio3001tZ+mpdwmKp4Wn1cOevHN/Qf0W2Tbw4uYsMCrWWCjcbVwaXQe7SQeR8zpYRf61K+/4yNzVaqppWbVklzuZEp9gp5XHHqlo/Q0v8TsdptdxUhobzFI1eLRyn+RYTWOIjw0fs/b0NnbaQCNxAPrXCVIuM3F8GY6d0PpgFRh9rvZvvdt665IO4qmhB/uza103R0nQpprjuegYLoinW6Np056N9pPim/6tdGqt9P8Arl6pLdw3GBAXslfEtvyjwnurVeOpRjms7mXiOgsRSTc5xy89b+lt/O3ec2l0odVUWrBdlY9oyqaBTmDuBmmW1G/XnWf199XuWcPhaT/cnlXq/Re4E2La+wZ0hnyyElmUkDkYYADlurMrRdWo80dOZm1qKnVlCUE48JLfufMGN4SRMkGOyCRpygbqzp4eak0kYdahKnNw5FLjcCc3YtvBIjs7yfFQQPOtCi5OPa3NbC4hZP8AZLW3f97XHJsy7wsknuIkes09qQfqYt/E/T7NEN3Z9xWUPauCZ0ESdNwCinWdtCzGreLyzV++/uwDCYVjdyBHkdb2csvGeRI04EetaNdN4aFu4ijUak3de3uB4PFRbHMiT+Jt/uTV2KSSSN1SsrIBuasg4ZpP9uoHqBSsZEtb+JEGORjz7I9taCRy0Btk3QMQM0/AwXTQs2sf5Q1QYm+UrVU8mhvMChS04PxBnB14qcn09quU1alFdyOTxErzm+9jtnvKkcj8xNOjsVqb0G4t9I5/TX5xSSEqPQiLdmk4Db6FVtlZtHu19KsYSVqqEhuU4NdQSD72tlhydT6hhVDpGObDzXd9NSzhXarHxK+uMN8kw3xr4ioq3wMlo/GjcmsA1DhoQGGrXKxpF6H3eLp6n8qmq4/M7qJy+Em6FPJa5Z/4MyWghmUkq9smQTv13gndy3VFHEJ6y0NKjiouPa0f1B7ezbwKg22JJbcNCf5jppvk1Wli6MryzIyZ4atfWD17ifD4e6FZHJS3chDMZQ8jUjvXfu3CreExUZ1I0oS438i9gadahUTcdG1uGr0dXqjba+vxhwwA0hSpGrazPtXQ9WstmzoHV7WYhw/R3DMHW2WvPEZswCoTMHSBH+Y6GqtbE0KS1ld935YqYycHTcKuzWxbpsIAAAsANB2uXlXLyhGUnJrVnOLDxWlgfamBSzZe60wikxnIk7lGnMkDzohQhJpWLOFwPX1o0kt38uPyMPZYhgm+FljzaRJ9z61rrTQ9OUVGNlstF4F/0btLmdgAHCmDOXeNII7wfaoK26MLpeU80Y/x9x38Kd5UkQDKgsI4GRw8ardrgZJF/Alj2EYnfuIiOIJ0HrTouXEHY0mx7RIPazQqAtr2iAZPyHlTajM3Gq7RYfwx5ioyllYPcQAwQKLsa0NyLyHoKXM+YlkYzo+2fHMxAMi+0RoB1igDyECtfFLJhYpdxPNLJbwM1trAmzibycM7MOWW4c6x/mjyNT4aeemmb2HqKdKL7voA4gCB4jXlr+tTMmQ5AY1Mn8qUGTYPEdVcS7vCkSBxWQWHjoCPCo6sM8bDZLMrG+tYhXtOykMGdyDwIdiwPoasx/bXgjjsQsspxfN/UjwL6sOcEfL6UqehXg+A3GPr8vOmvcbN6nCdAB4Ugl9AfE28ykcxToSyyTETszOW93hp6aV1lOWaCZOztxuww8PYj9abXjmg13DqbtJMDrgTpSSx8Q8ajrfAyWj8aNsvxN5H2/SsJ7I0xxpqFMNWuVj1jNVQ5UbctM4IXf4SKEKtwe3sbETPXERManj7CkcKLXwL0NL9UsqSi78btk+E2CVJLXnY8CJEb+JYnj3U7NFfDFIjr1lUtZW87kQ6LjNmN0nWfhE+Zmn9c7WsP/Uy6rq0kEYbo4imc7nukACd+4T7011W1YbUrznBRlw9S2s2QoCjcOZJ+dRtkFjO9LMLexJFiwhcW8t28ARMEkW1E79QzRyUVcwtNu8jd6GdHDvrqzte6j7v6LzMbiMDdtXJu22QMDlLDQmRoDunu31ccWtzqqWJo1lanJOwTszEMtzMEd7cEOVUsojXUgQN3GoqtNzjoVekKUKsMuZKS2TaRoMPjEMFWDSOBEkHUgxru4GqDUo6M52dOUXaSsya7ftgEs2gE6kmFEE8TI8o50sVKWw1RbdkW+GsXFB0EkknUHf+gFMbRj15ynO6FcFzjPl+lIQNSByaUYcLxry19KFqBi+htz7YsxAPUySdAJZSxk8PyrZ6RTVOMUWKu2hR4zNevXrgUkM7EHMsFR2ViSP5QOFTUbU4KJuUMsaUY32RVYxGAMqY8R9Dr5VJe5IqsL7nbaMyjNnU88jjwkgRuozIkVuZ2y5PI96mQY+VOQjVg/DYu4F6tWMDWANQD4cK1sJSpSppytfvZzPSVH/e5KO4ThNouhnMD3NPtVyeBp1F2WvIzZRtuibFbTd/5gvgdfWil0bCOsncRRVyOxj7ij4sw/qB+dNqYGjN9lq4sqfFo6NoXiYDDXcFEnyA1NDwFKCvLRc2xFBPRIjZWEyGmTMqw148Kt0a+HUVGE0/NEjo1FvF+ghhnuaIjse5T+VJWxdCnG8pIdCjUk7JHH2RfG+0/ofrXDZ43OjsQjDupkqR41HUknEkpaSRsLNwMxKkEQuoM8WrEkmkk+800OQyD4sPc0jVmvIDE1qlc9UzVUOUCbGNKiIB9qSw+M7Eq41j8KT6miw5Tb2RIrXT/KPUCk0HdsIXPxC+p/Kk0HrMSKDxikHDopLi2MHtnCYy3irtyyt6bh0e0dCkABW10iI18RvrRoVoRglex1eCr4GeFhTqtdng+fNeINgNu43C3cuIQujg9i+JVojRXEwdO/wqzGvm2dyeWCwWKjeg0muMfdf+BO1en1/MvVJatAAZUALnTXfpp/bT+saVhtPoTDxV6sm+/b7/AFE3TfPbZWsYbrHHx5cpHIshnMfMCkUxP/habkmpyyrhv8/6K9E2hfw5S2rm0+hjqbSuo8MpYcORqGVeMdGySUujcNV1spL/ALO31Ruejlm8mHtpfjrFGUwc2g+GTziB5VnVHFybictj5UZ15So/C/LxLGmFMixFoMN0nh3UqGyV0Z3bNw27N0kQVtuf/ExU1KOacV3oginmSMRg8ObjvZXe9kjfE5Xt6T4fKtzGyyKM+TLilGLzSKlrhBjPu/pB9xpSJtq9i3mI3fUGc0cDprzGnzpU3xQZggbU0iH9vzpco7rAW4ucyAFP3iQD6CZ86MyQ6NaUdi32JhwmdyxY5MuhAGsGYiTEc+NV6tRvQe6ufdG0fbuHZQmYZB8IyEhPwgggGqP+9Ky08BtovVlbexeF+FABmZcxCRCyM5zb9QPepM2Ja7Um14hFU76JXLt9q2SuUvbKgQik6J3jj6zUXWVdrDshXnHYVDIZcx0JVdT4aQKRuvNZZNtd7EUIxd0khwwxuuXUBFIA7TAsSJ7RAJ4QNTwqej2I2YyprsWWF2WqkEyxG6dwPhT3NsjsGk0wcVGI24Be6rIT21tzPFghmOQDg03N2svdcfk7NyHauAwy9tvsm4G2SrnwXcfMUOClo0OjVnHiZ9NrhGgyyk9kxDmeajQ+VV6mCctYlmGKj/IpGw7z8DehqVC5o80erW8Ax3wPn7VTucyoMKtbPUb9flSXHqmgwCkJTtAp2aQDtIKAYrHXBollj3kj5DWnqK4sLldd2jiv+mR4WyfnNPUICXZnukePu3AqXJKCSVyiM24ZgBwBJ1+gqxQjGLuaXR1RRk3ms+HAo0uINNJ9PlzgelWW78TWlUctZO5J/DO8hVIVhALRpvk6meXDh51G5JFaeNp0/wCWvJfljVWdq3gAA5MAAaKd3lVVwiYDk27htna2IO5M39jfQ01wiJdlvgb1xgTcQIeEHf5cKjklwFFir7r8FvN35gB+dOjFPdiMyvSHB4y/bdMiywA0gCAwJE+EirVCVKE1J8BiTzXZT7K2BjEvdabeUgFQFbU5omSY00q5icZTqxshZS0sgm70XYgxYImZIKTqSTEz++VQLFW4i9bLiV6dC70nMrRrAEeUmam/WxH9f3Ed/oZfiVVp5ECP8wOvpSrGw4irELigO90XxKiWQAd5j509YumxevgQW8BcSQUnwK/nTutg+I+NeHMEOFuD+V/Q/Sn5oPihVUjzGm443kjx/WlyxY/Md/i2HH1oyILky3rgIlTz1U8IJ+Y9aY4J8QUkWn8fzQc/GoOqvsye9h42go4EecUnUyC5Im213C488ArsSfAA60102tX9RdwO9jSHzh+1nzgSzXZCKuuUGPhHHcKius2ZJ7WvsvV+JJbSwPexd13MhmY/hzehYk+lSKemnu/YY4xWrZPg9k3lbrLlxMPye6/bM/dUZY8yDRKteOVa9yWnrqVZ1qb0isxajZeHOrYpmJ3kZIPqpPuaqub5fMZ11dbU/kb63tBDxjxqvYpKaCFvqdzA+YoH5kOa6BvMUlhbnXuACSYFFgzWElwHcZosKpIfNJYW4posFxF43miwXOMAd4B8qAuN6tfuj0FGoC6tfuj0FLqFxy6btPCkC4posJcU0tgucmiwlzk0oCmgQ5NAHJpRDk0ogy7bDCGAI76VO2wAz4GzoCq67td/hrrT1KYjkM/wywYORSDqO/3ozyEuiN9m4f7qDz/WkzvmJoVeP2jhrBOVwGWAwEDLpIk6cCNO+ltJksMNUqK8djOY/pWr6WkVyNZftQeBAWe/WeFTwoyW9yzDBuPxy9CjxV0dY+/KCI0eYgfdEes+FPpykoLv8Pc0JR5DGtrGZVbnP2YHgWCTHlPfTu09Gvq/ew1SSerX0J7b2yuock78jZV8CXQ5v7jHcKZs/v8AZMSSqt9lpeo7Z6IXSLRuKS3ZIFyAAFlurUBgD4b99Dk02+5d31EnpDtyt3lvjBeRSqdVhbZM/Zi1YDcNe0xnvGtMjLM7vX1fskVL0HLjIz90FWI6wFjxDgE+JNsFvETUlk//ABv3sXoS02svJEy4NyJyv5G79AKZdfiX3E62PNepv81Uznjk0AdDUAd6wxEmPagLneuPM+tAXY8Yxx/MfWgXMxwx9z7xosLnkRviGO8k0CZmSJjXG5o8APyosLnZLb2o43wfEflRYVVGSjbB4qPX9KLDutHf4x/R7/pRYOtO/wCLj7p9aLB1p3/F1+6faiwdahf4uv3T7UWDrDh2uPun1oDrCFdqHlJ8dPIRQN6w4NqNyB8f0oDOzh2o/JfQ/nShnYw7Rfn7CgTOxpxz/ePtQJmZjMVtA3O2Sc3xFj8QOnHlu0+VaseyrI9AfRtCdDqJrTTb6+IfgcdoqOuWQAGIn8PGRw/Soq1P+a9Dkq/QWIo5nC0orjxt4dxbYa9Ky2hBKnxUkfSap1IWlp4+pkxd1qZzpFhGN3rWsghYCusZzKj4pbgQYIG7jrU1KXYyp+X4jUwdSKWXN9itXa7p2LYZZ3rKanvItlifFqk6tvV2/PP2LUqNJ9qWve2CYe05OYZLfe90iNAf5nHPgKftpq/L7Jj6lSHFX8rk1zD6y2IBP9Cz7uFn1puZcvzyuNjKX8YW9ETYfC2vizXW/qUD5i8aRzt3fn/UJdc/4r1ZJZQ55zXVEOM2jMwZgQG7c7hzO6o3KOuq4fTwFnGWRJRT7uBwG2rEi3cb8XYBjutiSPFvKlv3r88fsJkrSVm1HwQZhukBSVXDqg4FQVHf2QNfUUkoJq7lfz/PoV5YHM9ZMY/SK9O+PDqgP/Ik+9N6td3zJVgaPf6mqmq5iCmgBTQApoAU0AKaAFNACmgBTQApoAU0AKaAFNACmgBTQApoAU0AKaAFNACmgBTQAP8AwdvNmyLO/dx5xumn9ZO1rlv9fier6vO7fnmVWLweV5LAoBIWYaAZgkjQcJ3n1q7Sk6kbfM1an+RKOFyZX1j0vw8f65g17HlnJA05bxqBM6d1XaeHUIpX15nJTedhmKDNZ/8AbNkZZYqN7dkkKCCN5rOnFxqf7db8TQwc6d+1HT6d5lr3WAksHkmTpeEn3FSZU/xG9CcLWixqYZzlhTGVZlgusaghlJNGaOuq3ff7jpO3B+QWNmZvjvWk7grvH+cADyApOt5Xfml9Cs6ri+zTf56kp2faG/FBv7bp9Ar/AEpmZvaP0BYiq/8A636gBwqwpGZpd13Nrq2Xskhh8I79aepPM49y5FltqN3p4se+xbpH/wBID/8AHdb/AFEUKqlx+aRH+po/8kT4PY/VnM2Fa639aHL5KNPUGllWb0Tt5kFSrCW1S3gW9vGlQB/AxHBUMeX2dQuLf8/mvuVnSi3+7+epon3nxNVXuZ42gBUAKgBUAKgBUAKgBUAKgDq0AOuUrFYykEFQA48KAG0AKgBUAKgBUAdFAHDQhVuMt2wdSBPONadKTWiZJU3OGypMlQfEClU5JaMR66srOkoi2gGma4oaOIysYPMd1PpN6+BZwOtbXkZTG3mzouYxO6THpVmhFPVo16raiyXYVlWWWUEwu8A7wedPqaFTFTlFqzKHE32FxwGYAMYAJgVZyRstC1BvKh+Cus1xQWJHIkkUjhFLYbVbUTZ4S0q3kCgABxAAAAlJO7xPrWXJtyd+RXqNvCNv81NLUJjCoAntrpUkVo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data:image/jpeg;base64,/9j/4AAQSkZJRgABAQAAAQABAAD/2wCEAAkGBxQTEhUTExQWFhUXGRcYFRgXFxgYFRcYFBkYFxcYFxwYHCggGB0lHhgYITIiJSkrLi4uFyAzODMuNygtLisBCgoKDg0OGxAQGywkICQsLC8sLCwsLCwsLCwsLCwsLCwsLCwsLCwsLCwsLCwsLCwsLCwsLCwsLCwsLCwsLCwsLP/AABEIAMIBAwMBEQACEQEDEQH/xAAcAAABBQEBAQAAAAAAAAAAAAAEAAIDBQYBBwj/xABFEAACAQIDBAgDBgQEBQMFAAABAhEAAwQSIQUxQVEGEyJhcYGRoTKxwSNSctHh8BRCYoIVkrLCFjRTc6IHJPEzQ4OT0v/EABsBAAEFAQEAAAAAAAAAAAAAAAABAgMEBQYH/8QANxEAAgECBAIIBQQCAwADAAAAAAECAxEEEiExQVEFEyJhcYGRwTKhsdHwFDNC4QYjUnLxFUNi/9oADAMBAAIRAxEAPwDY1unNioAVACoAVAEow7HXKabnjzHqnJ8DiWGJiPXShzSEUJN2O3sMy6nd3UkZpiypyjuRU8YKgBUAQyRdG4giAOIjUnz09K5L/Jqc3llfsrh3/n5qX8E0m0FVx5pgG1MUQMq7yNe4H61dwmHz9tkFapbRE+z7AS2qgzoPlUFeeae22noPpxtE5icaqfFpu9zAjnSKk2roVzS3J7dwHcZ/c0yUJQ0krCqSew400UGv41U3+um7ias08LOoroZKok7GN2rtRrzGCck6DgddDHyHnWjGnGCsvM6Lo3BOkusn8T+S+/MrXfgN/HuH505LizTb4IczQP3+zSLVit2Q1Ad5/QUrEV+Jx24Dfz5Dn48qEuLBvgh6gAeH71o3YuyG25Op3cu79/vfQ9NBFd6iuty38KEgk+R22sDn47yeJobuxUrIZaMknhw+p86V6aCRd9R1xoBpEhW7I7aWBr++fvQ2EVZHWP79qRAxE99KB6PXoJ5WKgAu3gSd5j3qJ1VwJo0W9xPgTwM+1CqriDovgSYbBwZbyFNnUvoh0KVndhlRE4qAOMJ0NANXK3F4fKdNx9qsQnmKlSGV6A9SEYqAB7w+0tn8Q4RBA95A9a5v/JIJ0Yy46lzBvthN4kCVEnlXE01FytLY1JNpaAeBwxJFxzMgEee4nyirVfEadXBWSIqdPXMwwIBJmBqd+lVXJysvIlskDh0uXCsBhkMyNBDAR5z/AOIrpv8AH6VpzhVjpJce7h8/kUsU81nHgBNFm7lRmjQtOu+ezJ37vek6TwdKE3ThrpfXhfvG0aj3Df8AEEgnXwjXX9+1YX6Kpexb66NjJ9IMeLrlVnKD2jzI/l8Bx9OdX6cOrgovc2OjMDml19ReC9/sVVx43b6ckdBJ2OW0jf4n8zQ3cErHAJM+n1P0pdtBN3cc7R8hSJCt2FbWPPfQ3cErDW7RjgN/eeVKtEI9XYkY00cyNFkyfL9/vhypzdlYald3O3NdP3FIuYPXQeqwKRu45KxGd/hr+X19qdwG8STdTRwxjqB5/QfM0q2GvcfApBx6Xkrv7nltgnA2ZM8vrUdSWliWlG7uH5ahLNhZaAsLLQFhZaAsLLQFhZaAsCbQ3Ad81JS3uQ1trAWSprlewslFwsA7TBXKw4Eg+Y0PqPlWL03SdSlF8E9fP8t5k9B5ZHMXiiMqqQxMzB8vWuMo0Y3cpaJbfU0ZzeiRwXWtKoYaBQI5EDcT+91EaUa18ujv8gcnC1xl7aIKkZd4IOtTU8E4yUm9hkq11axJhbwFpYIzBSwBPBiQDPInd3iurw0m8Ok9GtV3jIQSkmtnox+Kwtt87H4llGgmAyTpwkjX9irNWjhsTeo12rc/Yryp1Kby8DIbUxxE2l0Ydm4RwI0KqeffyPM6c3NOn2Zbo3ei+juuaq1F2eC5/wBFYXCiPQCoLNs6ltRQra8Tv/elDfBCpcWImTHAb/yo2E3Y4mPrSbivQZaXWT4Achy/P9KV8hIrizl+6BpIBPExoOev796WMeIkpW0OLfQDQjy1ocZMFOK4nOtB4jv4eA1/frS5WhMyZIbyj+YeopuV8hzlHmC28ehE6+3lxqR02tCKNaL1JRi53KT4a/Kk6pg8RFHEd/8ApPv+63gP5eUU50xixMB5F07rZ85+sUdWNeLgR28SASX0MkRB0y6fOaSUHsiWFVPtMkGLTn7H8qbkkSdZE9YyV3NzzSwZhLBGp48KinNPQnpwa1CctR3JbCy0XCwstFwsLLRcLCy0XCwstFwsRYlJU06D1GTV4gASp7lfKSvgyBO+mKomPdJpEV7AllII0I9ORplZRqQcHxEUJLUzi4AhLrXAVe3EEjSVBmOamR7cq5+GCtRqSqqzjs/D2f5sSOWqsJ8UzDKTv3mKyY4eEJZoondRtWZPjrKG2xntZSvDVj3DeaqU5VXLJbR6+X2JZxjluXJRIBMDcAQco7gIjTkK72MaVSEZNL84FW9SnJxizM9MdrW7X2NsKLpElgADaVtNI3sw3DcN54A0ekKtOlHJFLN9DU6Kws60s832V8zFLiUGgPp+vGsDJKTudX1kIKw6xZuuM4UKNcuaZgd373U9wSVrlV4tKQQMHcO90H4ZPzFIoxGvGvgjqbMfjd9F/KKW0eQx4uXA6dlneLjE/wBQJHoeNGnIasVK92dGzX43D5KB9aS0eQ54yZ21spASzSxiO00R6GnX0siGVacncnGDt/cT1mkuMzz5sTbKQmcn+UMB6LFGYVVZLiPTYw4Wm/y3PqaTMDqy5hlrZ1wABbbADcAAB70XI20TLsy8f5G9U/OkuF0SDY137v8A5H6UXEzImXo9dPBPUn/bRcTMjq9FXmYtzzjX5UuYXrCX/he5zT3/ACpMw3OjX4e1J8K7GUrI5yEbsOy1BcsWFlouFhZaLhYjvPl4U6KuMk7D11E0jHLU7lpLi2FlouFgXEvwHnUsFxIaj4A6iNaeRpWLECoLlmw3MJils7XEur2A8UoYniNx5GpErxsyGerM3tDZRtqXBkZgAOSn6zHkKwcVglRg5p8fk/e/yFTuBWLbOyqokkieQAOpPgKp0Kcp1IqK4/LiK3oWe3djteCrmKKty3cVlBJGUnMCB3HskfTXdq05xfZ1V7+DLeHrRXxb2t5DcNsdctvrR1hQv272TOwLllUmCSIO7TcO+m9VUqLtWXe9/v8AQc60YtuN9eC2CjsiENsZeriAmWI4yrEkhpkyZ1NLPBXjZPUZHGWldoo8bssC2HtI8KxRwwHWTPZaF4HhA41kVsPk0XmadOtm3Cujmxrd1C9ySGJCwSIgDXTjM79NKptkkpNA2zNi5r11Gk9XodTrJMHfyB9aW4rloXC9Hk4qP340lxudkq7BtD+VPQflRcTOyVdlWxwX0pLhmZKMJbHGi4l2dNm3QGo3LaH7FGoanRdQfsflQGo04xBvA86LBYhfbVsfzIPFhRYXIxg24hMK6k8gwJpbC5GgfGdIMhiSzHciiWPlwHedKRtRV2OhSctik/48iQ1tgQSD2gdxjlQmiX9N3noNgwa6+WpzUdGEgjmKj1Jbo7FAoiKABLxk1LHQhlqx1p40O6kkrixdiU3RTcrHZkQ3LhPdTkkhrk2RZKdcZYWSi4WJFYjjSWQ5NoYVpbjbHMlFwsVnSCwTbBBgK0md0FWUD1YVl9LpugpLhJP29x0VqSbFwKogZST1gViSeYkAchqfWrGCoQpQzR/lZjbDr1xnudUhiI6x95E6hFnTMRqSdwI010bisW4PJDf6F3DYVSWee3BcyLGbPRd6gnm3aJ8S0k1i18zd5O5rU7JWjoN2YpVsiiVIkLMZSN+XhB5aCfE1odG4mWsJbLYo46gnaS3+obcwy3IO4j4WHxKRqN/LfBrUnTjUWvqZ0ZSg9Cv6P2ige3uNtjrxfNMkiNBIMedcviIONRo2IyzRTKTC7QjFXSNzs8f2scvtNR2JmtCzOOalsNsAbS2w9sqAubNm4xGWOSknf7UyclBXJaVHrHa4I+2rp1Atjkc7H/aKr/qlyZZWDXMFubavT8dof2k/NxS/qO4IYWD4sGubXuxPXeSoo/1TR10m7WsSPC013gjbVc77znuByx6LU0r2un/Y2FON2nCy53GXMYnG6x8bjn61XvVfMsRjRS2IHxVjiUPiJ+dCp1nzCTivhscXHWCQFyknQAKJJ5UOhWtd3HZ4Fts7ZDswdh1QGogDP3QI08Tr3UzPk2dyKclJWsXWFsqgXKIzasd7MYmWJ1JqKcnJu41I89vntN4n51oLYQ98yV2FzkbCy0XCw5NN1I9RVdHG130LQHdnMlLcSwslFwsLJRcLCyUXCwslFwsLJRcLCyUXCwslFwsLJRcLEWJwwdGQ7mBBjeJ4jvqOrBVIOEtmrBYdZsBVCjcoAHgBAp0EoxUVwCxnlvhRczTJa7uEwczAkxqAvA9wrDlNRqVG99bI2owcowS20JL2JLnKqqWMkaxAG8nfImBu48t0Kq545ZRvyZJ1VndOxYdHirBn1mFEcg36jXwq3gUsj53K+KvmswrDkNLAyCflofeT4EVrU3oZtRPMVmKwOe64zMqiJZDlaXAlcw4aAxxzDlrh9Iu1W3mX8K7QuZJ9llcSLEn4wAZjs/FOnHLVLgXFLS5F0qxSWm6iyM12Jdu03VDQ7iTLQQddACCd4BnoUc+r2LmDw3WvPUeWPN2V+5GUF0k5g7SJEhz57jHlVl0abVnFHSQwWHt2V5p+4Lilu6lbhPMGB6ED5039NS/4lav0fxpvyZWtiX3FmnlNHUwXBGVKMou0hhutzPqaXJHkMGk06yA5SgKkAsOj/wDzVj/up/qFQ4n9qXgB6qW7f9o+ZrnuAqB7baW/Af6aV8RUeeOdT4mtEQ+hctdZc5SxQ9ItoKtzD4ee1cu2mYDgiuCJ8WAHgGpspbIr1qsYyjB7tl9lp9yxYWWkuFhZaLhYWWluFhZaLhYWWi4WFlouFhZaLhYWWi4WFlpLhYWWi4WFlouFhZaLhYxu2Ls3OttBsrRlkdl2BBaBOqsiR2gBrOtZVSvRjW6zLm08PM1IUajpZM2V+unIBxGDE2A4BYN/SVEjcJB+FQJIG8QDrVanWcJSyJNPztqTzpqaV21byuXuzsOA4toSVntakys5jM8NPepMJnVTTb7f+kOJyuOu5b4G0UJtnX+YHuEKARGkAAd8TWxC1tDNqXb1BXSMQ6xEhLgbTURky8zBUnzHOsTpFNVb80XaH7Ziek20Wt4o3LYzOGRLa83ZAoEcdSdO6q9KnnaRfoU87yvRce5bs0XR7YD4QmWD3mAa+SfidpYqDGgE741JJjXTYUursracfYq4qs8RLTRR0iu7782G9IdmYPFp9ovVXohboADiPvMOzcX+kk+R1pzUZaBhsbWwss0Hpy4M8j2tg3sXGtXIzLxHwsp+F17jHkQRwqGUHF2Z2eExtPFU88PNcioxFsNv9eIpBK1ONTSQFcQqYOs7v1prRlVqDpvcbTCuKgBUAH7B/wCZsf8AcT/UKhxP7UvAU9SJ+0/t+tc9/EVA1o6Wvw/7aWW7HIwFaIw+iMZfS0jXLhCoolif3qeEcZrqbnLyaisz2PIv8Ud8R17lcxuK0mcqgMI3AmAAPTjUN9bnMSqdZXU2+K+p7Hlqa51FinOML44WVbs27TPcA/mdyoUH8Kkt/etJm1K/Wp1+rXBXZcZaW5ZsLLRcLCy0XCwstFwsLLRcLCy0XCwstFwsLLRcLCy0XCwstFwsMvCFJ03fzGB5nhRcSxR4bYtsJFxbhAI6uC4KiIEssToSJMaeppLB0k3xLf6mo9dh2wFZM8YY29So6xwzMonKSQzGNT2Tu151LThCK7Kt7iVm212s2np3Fnh8CtqbpBLGJ18AABuUbt3KTNOsr3I72Rn9pdKrWHv5XRyGUAMmUxlJzSCQd7DdyPKo54qFN5WTUsHOtFzTXmE4rH28SEOHuA6Em4vxWwYGUqdxO+GH8m6Yqrjq0JwSWvsLTozpSedf2Yu9gms7SsKSXg3LqluJAlWPeCT5iq2HmoJyfA0aXao1LaaJfNGlw23FzEBs1wsyspkNIEzO4yREDu5VI68pK79CtGjFOy9SK9jme4VyXMwI0CDq8h45pmZk8oAESZqKUnUjqx8YqL9yr6S7DGIt9kAXVkod080PcY8iAeFMp1nGWr0LWGrOhPNHz7zzBzE5pESCDvBGhB7wdK0joVUi45+ACzyZP/wKZJmRWqupK5ymkIqAFSgHbC/5mz/3E/1CoMT+1LwFR6eT9r/b/urnv4+Y5A1s6Wvw/wC0Ur/kKjB1ojD1j/1RxBBsoHmZY2o4CR1haf7QI+8eFdJI4Xpb4UnK3d7mDRzrK8dI1kU0w3FcGem9DtqOcC7ER1St1bXJVCqg5QxAPwkFTAJAA405PQ6PA1J/pr1OHHg0ZjoRirrY1Gcgtca5nJntZlZj4agRw0FItzLwNXNjMzerTPVMlPudLYWWi4WFlpFJPULCyUtwsRYi8lsS7Ko/qIHpO+linLZCOy1ZXXOkWGUwXP8A+u5//NWFhKzV1ErvFUU7Zg7BYy3dBNt1aN8bx+IHVfOoZwlB2krE0JRmrxdwjJTLj7FTtjaYtwEuW84YBwe2VUq2rKpBAnLqY0moK1bItGrk1Kjmeq0B9n9JEZsr5VGnbDdmf6gR2AeBkiRFRUsZGbs1YfUwrirrUt8bbJttl1MSveVhgPOKuJlVrQjwmMDBVMTlLd0CAPc+xpGhVK4SL6jv8PamjrmP6UdKVtIVBm4wGVfuiPiPL9KmpwUpqN9dQhCVTVbc/wA4nm22cQ5dbj6synTcFWRlA9z51n4+jGllgnd6tvm9DZw7tF27i82AHtJ1tqMxALgnssPiCmOW4HhJ5mbdLAUpUIqa1et+P/hBiKmaVuCLa9tG3dxVq7pHVZQDvVyxzITwMCPGKxKlKVKcqcuHzFpLstFhdukvmUBcp0WO4QYkajhTM+t1oPSsrM5YvuJKHeOI1J7uQpIycdgcYvczXSLpSEPVWO3cMiQM0HkoHxt7eO6pqOHcneW31LlDCXWeq8sTzXFMxY5gwMyQ05iTvLTrPj41dlpoS1a8Zq1P4SKmlcVAXOxSCXOxQAdsQf8AuLP41+dQYn9qXgC3PSyftP7frXP/AMfMlBFOlr8P+0Ur3l4+4piK0SM1m3Nom/de8xHaOmugA0CjuG7xniTXQ3PLK1edeo5yW/DkivD6kcqUjasg5No3EsXLFtuzcKsyndI4+BgA/gHfISwxFRU+qb7Lf4huycY9u5bZRLh1K8iZEAzuB3T8qBtO8asZw3T0PcbZJAJEGBImYPESN9KdotVqV20cYCMq68z9K57pTpCM49VTd77tfQRsB6w5cs6b4rG6+p1fVX7PIaDXdouGKo8EAZidcs7lAOhY+w1PAHo+g8JXqy66cnk2tf4vslz8kVMTiuqVo7mQ6WbQFp0yt9qwnrPiuKD/AFHUcBpoPKumxeMWEoNpavRLh427vmN6KwMsfXvUk8q1fsjO4Do/fxPXOhZurAMzq7kg5QeJy5j45edc6sXiq15Ob9beiR188NhMM1DIte6/my16FY5xi7VpWJZiQDxEaspneIVpB5aQQIv4TpSpVi6OI15Pjfv+5ndI9E06TVfD6bXXBp8j2eKkKRj+l1m2GbK7K8C5cUZYjdJ7JbM2SBBjssd++hi1BO/Et4dyfgZrD3T1k9oxK9WxCsCuh6uQFYQBIBj01pS1Ratob7oti+ssD+glPALqo8lK1q4aeamjPrxyzYTd2XbLFh2CwIYrGs6mQQR51Zz6alfItyl6TutmzAuMXfsrqBlEdpuwBuGg72Wn0HGpLS2g+FO71PL75DYleMD5GfPfHlUjVsXF/wD5f1NKKSotLmD7b1uRyRfct+lZvScv9yXd7snw6/1+YTsXHHRFOuXKVJ3lBoR4j5eujga8alJRe8fy5BXp2lm4MlxKQx5ETpGpGjfSqfS1L4ai8H7EcGSbb2ucGBaW7ca8AMynq2toSAcvbUncZgRpWbRpuavLY0cNh511naVvm/T6lZtW/jms2b165ls3CQVQZdRuFzKAVnWBJ3c6tdRGGtibCvD1amSno1fXe7XIvOhu28PbcWmsW7JfRbqknO3BXLywnh2iJ000mWMlsN6RwFems7lmX0LDbnR8bQusggOshGgA9kDNJiT2pETwFTuClHU5qOIqRrvI9OXBnlu1dl3MPda1dXK6+h7x3VTnFwdmbVKrGpHNEEimElzsUCXOxSBcM2OPt7X41+dQ4j9qXgLHc9IJ+0/tHzNc/wDx8ycEbTqvwn/SKX/l+cRTFVpERcdUDrHr4zpXRHlWZrQcTQIdiYPEfI8P39aBL20HIaBGtDZWemF421tvlzDTPqS2nEDjHGsjpanWnTWTZavWzNjC9KycVTnvz5+PeWWytqlyEuASfhYaAxvBHA/vx5m2lzVpV87s9y1dgASdANSeQG+iMXJqMd2WCo2dBUZ5DMXdyeb6qv8AbovlXqdKj1FKNOOySXpu/Pc52rONSbb7/wCjG7c2VexOKdkWLa5EDNuJ7IypPxsWJgDSTBIrD6VzTxChyS+ev2Ox6CcKODU3u236aexrehe0bYtNYtiDaMMCAG7eoZsrtq2p3jSNAIqn2qasSKtDEtzV/P8ANhuz2svtW1KRdBuENlyhsttl3hRmOvEnTx0lo0+0pMZPFpqVBX0Xluj0SrxTK7a2Aw92OuVSR8J1DAb9CNYkA8pA5VWxFWhD91peI6NSUNmZ3a+xgGT+GzHQyFdc0yzTN1obNnI36ZR5UKk6FSSjSkuVrliliFrmZnm2obdxVtXXt3Vci5bJK/ykksh7L7l7WvDWrvRcJOTv8LT8N7aMlqZZRvuaP/isxlvQsgjMoJU6cRqVMePjuFL0lhcVKNsPZxas1x1+RTlB8DN3bj4hutYFLU5RuzQJOVBBDMT8R3DdrlplLJ0dR6qnrN/E+/8Aos0qSS1BNs2EQ4VAIZTdUnSWzDPm00OqndunkRUeAq1JY5zm75vlp/RLCDUZ8tH+epQ7UH2p/Cvzapek/wB/yXuWsP8At+bK+0xS6jrvVgfTfTcDm61OKvz8GJWSytM02MuLmR9MvWKSeGUnXyrXx8M2Hknw19ClBO9gjZfRy0XN/E/aXSWYyT1Qe4SQoESwEs0kfybhurJoTWVytorJFipi6s7UaekUuHL+2aLCdXaUWcQqXLDEq7EaDOSRIDMGGbTcDqKcsRmqZGtypCiqVO8W9NSux3RXZTElbihfuDEdnXuYkjwqw6fcTQ6Yq5crqJrvsH9B1C3lUEsPtgCxzMRmaCSdTpxO+peBiwnmrOXO5z/1Y6NdfaF5B9onLee7zHyFRzjnjbjw+xeo1Orlm4cfv5fQ8SAqia1zsUglzsUBcL2UPtrf41+dQ4j9qXgLD4j0Nj2z+EfM1z/8S0iDEfEvg3yojs/IcYitQgLdrpMTXQnlkYJHC1CHSjYeJpSJ2OE0C2C8Fi8v78PyqrisLDEQyzCM505Zol/ZunKOBkFTO4yIM8AN81yEskZOMXpfibdJydm9GaXbN7shODEZzEgJIBJjgSQPAmtz/HMF12J61rSGvjLgvcuYuplhZcfoDW7vZACls0sx+8LbHtJPdNd246tt2tt5rZmRbSyX4uRFsu6G622wMqy3F1KsQ2VlcEQR2gTp3VhdLU5QrRmuK+a0+x03Q8lOhk5P66h2GS1Zl0VbZaJLEmSBAzFj5AVlTm81zSjho021Fb72GNbVbiOFHWFlyvrmAJllWToCM2g51HWnPqpNN3S4cBKlOlGMpve1u/8ALls9wkySSfGudnWqTeaUm34mUcdiTJMmmznKcs0ndgB7SxnVqCBJLAAepOvDQGkSvsR1amSNzDYoM2Je6w+L7oMTCr3kbj612nRPSmGhhI0qk0nG618Wyahiqbgszsx1wlhEMfb51el0vgoauovK7+iJXiqK/kT7MxuQlWDaSo3khF6ucpE5QesTMQJ7JA4Vgyr0605Tp/C2y9SnGrTUoh+ItW7s20YM1uDpoRIlWE75B36zJnjSRnOlJVIj0+DKD+CQ3GzvnKnKSvZGkypAJggzx5V0FGnTxUFVqR124jHOUOzF6Fna6pB2Eg8+PqdauQpqKtHREDzN3bKvDWv4rErhbcDOZdt+XL8RA3H98qgxEs8XDgTy/wBMFUe99EbPaGAWwbWHRrhyqQzZoJ7K7yoB+7vNY+KUadOMYkeHcpSlN24FXB6o5pXNle31hiQMraE/1Aj0PGTSg7TTXMtVUmmu5p2NHs/outy2Ha4QTOgA0gwN/hNbuiOeWHXFhmC2C1i51it1gAOkQwniBMNx4iluh8aWR3RYY25nstmggwAfvT3HUcdO6mPQsQ7TPnvpRgepxV1BuzZh/dv95qnXVpu3HX1L+Gnemr8NPQq4qEnudigS4Tswfa2/xD51DiP22Op/Ej0FviPgPma5/wDiXUQ3hu7p9xRFjjEVqlYsAa6BvQ8zpxvNI7mpIj8RG0kPW5FOKzjcRahO4+UMthyPB3eVG5G1daGh2Zc6yFWCY0UbwBpurlsfgJda3CL14vb138ma2AjUr2grX9Aq6WLHOzGAFiQAAu4aDuqTDdOYrBQ6mmoq2+l23zbJ61N5rT3WgzEsyW2uJcbsKzBWIIAEkgQARNbGF/ymtJpVYRlfe2j90JRw6q1Y09ru3qRbFxdzEAvbTK1oQzM+mskZdQRA4aju1rVq9MYGulTrRlq9Eld/L7GjUwGI6PmpQmtfmu9PQsbG2r+Qsxtr2SVzGGaOS5ZHpT10PSm7xlJLvSHT6XlB5cqk+OVu354Mr8dtG9axFi9cPWWc2pUERIjtSIEZswjfk4Vl46jXhQnShTyp6N3Um/NbJ25eZYp4jDYmEpVKlpLZbK/dxb4eeiNwMShTrAwZIJzKZEDfBG+uMaadmRSThpJWKjE7cYgdWsd7xqO4A0NWKc8T/wASvxO0XuAB40MgARJ11PHjwNIppIhqVZTVmCvcJ3xTXNvcisNpgGf2zcPXhQSJFtTlME9Y5BGnco310PRkcuEqVHwva/cjSwtScKTafP6Ee2sCUZTaFwswadWc5ly5TJkiZjfFWeh8TVxGaM1e1uHiPwtapUbbeoZYfqQ2ZWOvAaQNBqeetdla+xoHUxruYUBBzbX05+9GVLcCy2BGFui8gBfXMTxneO4VDKlFppCVs1RLXY0ibRtYq4GdAJOQA6y0hY3ec/0iuc6Wn1a6tb6a22TFw+aLfDz3sX+0rM4e4pHwjNHIgBtPesmjNwmpcmv7GzWa65r/AMK3YHSy2qi1flcvwuVaCOE6b66l6mVSxKtaZaYnpFYAkXl8pP0pMrLPX0luzLbe6Yog7OZzrGkLPE1NhsP108tyOWNglaG559tcfxOa9/8AcHxDmOYq/iujoTp5Y7rZ+xHhsXKE7vZ7/cz8Vy7unZm/e+p2KQLhGzx9qn4h86hr/tsfT+JG/Y1zxoIjbcaFuKYatcrBYat6b0PO8JDNU8juainsLjY2mvAttn7Av3rbXUWVG6TBbnl51VrY6nSnkZdw3QlSrSVSUlG+yfFd/K/AZsfAtduZQNV1I4+g3nfp3VJKp2Oy9xI4RSxkKVVaK7a5pcPPTyNHtno7ZRDcBdVC6ZiJzkCJ7OgmSddPaoacrPsmt0xSoyw8qs4pNLRre/CNuK4d3C25e9FOj4s4O5durluvJViIdUjs79Vn4iD57qvSjmg1Ll6GdgKLo0usatJ+q7jPz+tcA5Nu7ZFKTk7yd2Um3ce6nIOyCPi+9OhA4fWtHA0ovt7vlyN/ojA0K0HObu+XLv8A79y36GYmcIylQFF7LKjVywDEEDeYBXTmvKuo6IwylXdd72su7n7Fbpml1TUINvTi23vpq9e8u9o7QXDXV/icO2R7b5FQrnlyFbrCSAIA3Cfj57tHF45U7KOvf3rkO6H6EeJjJ3Sa4O+z71fkD7FJxqXcOoWADlDkhsjHf2eyW0EwBrB0p1HpGFa7lHxXBjekOgKmBlCUJ35dzRBsNRglu2iHLsWMtuzAQoyDcOZkzx0iOH6Sa/UOKi4pbJ8vHj3fcZX6RlWfbWqVvMjZgIETGknu8N1Z05raxlFacZDQYAkqddfHdp+tSdSnHTfc2Z9H0/0qqQbva/j3B1VjGOUCpXKG7rjAOTj/AMbWYe5rfh2Oi33v3/ourTD/AJzD9s3+qtm7MMg7I07RaAFM8zFRdC4yph62SMU1Lfy43F6Pc3VUEtHv5FUellwrlZEI8CfrXZLGQ5P1N79L3gq9KySQEGhju+fCl/XQ5Md+llzG4npLcCkgKIBPp402WO5R+Yqw3Nm1OBaybCszZgDcf4QA2gkQJHaZt/3azab/AFMpzmt9DHxlVxlFR8S2Xa10IyZpDTJbU6iDBPdUX/xlLNdNpcr/AHuyP9dO2qV+e300K28oO/8AfCtB6lBpMAfC8j6imZSBwKXbW5fE/Kr/AEY7VfIIcQDC3yjBh59441vtXJE7Am1cMEuHL8LQy+Dfs1yvS2H6uoqi/l9TcwFbNDK+H0BIrJL1yfBD7RPEVFW+Bj6Xxo3ZrnzTGtuoW4GGrXKxNmrbqvRHD9G080pPwJsJBdQxAE6zu05027VNuO5LOlTljoRqtKOl77W1fz2PT9mYq21om24CBQCM3wESSWIOgMb+JnXXTPVKho5R1vr+cDq5Kbd01Z7Na+feY/EHr8aq4MkM5AzDQEgdp/CASau4andNW04HPdMJSr0urf8AsW7X5w1v3aEuI2zdm27XA4t3CydgAMbRUrnjuMbtKkUFB5kuJL1eJrLrJQzqEmrPR8nOK0Tad7J/N6hG1enF3EEK027UyQplj+Ixu7hRjFOpRlCna7XEy8dXqU6zoz0SfDjy8iVTIn9+1cNKOVtCJ3Eyg6ET40ibWw5ScXdOxqOhDpmKGJBBA5SCAfYiut6Dk3hpf9n9EWsPdyvLjx7+P53lh016Oti0Uq6q1uSJGjAjUEzoNB6Vp1aaqRymzgcbLB1nUtdNWa24p38V7mI6DkJjstxmtlFcMNQT8Omm8bjI7qq4aDjUae6RudN4iFXBQnT1jKS1Xg+XHh6l/wBLr9trim3qcvaOuuukzqay+n5Q7C/lr6f++5wuItn08ygrnCEzWIclvicndDZdIPMEA+1bEIpLZHT0Eo07KyXcvZoS4h/+owPdr8zR1cP+P56DHSiv4J+KXtEa98nRmLDTewHHxMUqglsreQ+EIrVRy+C/oGw8Nd3KAOsMNcgSCqaNx3Gr9ZuOEgtdXwXi9ivnale78UtfQixQ61zAhU0jNmDPznjAMebVJgaWWOd7vutoa2GptwzPV96sypxdyJjhOv5e/tV9sltqGYfZ2VFnfvPiZn6egpESOI3BgG7ZB3G4hb8KHO3sDTasssGyCWkWem3b3WXrj8giDyGY+71JhI5aK77s5bFO9V9xxXBEjUVYuVk09URXXApGxsnYgd9JpLkbehQ7b+BT3j8qt9Hu1ZDYblVXRjzuOE20PIsvyYfWsjpiF6DfJp+xfwErVLAEVyhtE2F+NfEVFW+BklH40bisA1DhoQGGrXKo6a1671Ry3REP9cn3+xYbF2U+IuJbWFztlzMYAjUnvgcuYp9KcdI8WQ47B1atZyiuyramsubPwlh71kqXyhUD8S2VWdjvB7WkaCOM61Qx1aUKrio3001tZ+mpdwmKp4Wn1cOevHN/Qf0W2Tbw4uYsMCrWWCjcbVwaXQe7SQeR8zpYRf61K+/4yNzVaqppWbVklzuZEp9gp5XHHqlo/Q0v8TsdptdxUhobzFI1eLRyn+RYTWOIjw0fs/b0NnbaQCNxAPrXCVIuM3F8GY6d0PpgFRh9rvZvvdt665IO4qmhB/uza103R0nQpprjuegYLoinW6Np056N9pPim/6tdGqt9P8Arl6pLdw3GBAXslfEtvyjwnurVeOpRjms7mXiOgsRSTc5xy89b+lt/O3ec2l0odVUWrBdlY9oyqaBTmDuBmmW1G/XnWf199XuWcPhaT/cnlXq/Re4E2La+wZ0hnyyElmUkDkYYADlurMrRdWo80dOZm1qKnVlCUE48JLfufMGN4SRMkGOyCRpygbqzp4eak0kYdahKnNw5FLjcCc3YtvBIjs7yfFQQPOtCi5OPa3NbC4hZP8AZLW3f97XHJsy7wsknuIkes09qQfqYt/E/T7NEN3Z9xWUPauCZ0ESdNwCinWdtCzGreLyzV++/uwDCYVjdyBHkdb2csvGeRI04EetaNdN4aFu4ijUak3de3uB4PFRbHMiT+Jt/uTV2KSSSN1SsrIBuasg4ZpP9uoHqBSsZEtb+JEGORjz7I9taCRy0Btk3QMQM0/AwXTQs2sf5Q1QYm+UrVU8mhvMChS04PxBnB14qcn09quU1alFdyOTxErzm+9jtnvKkcj8xNOjsVqb0G4t9I5/TX5xSSEqPQiLdmk4Db6FVtlZtHu19KsYSVqqEhuU4NdQSD72tlhydT6hhVDpGObDzXd9NSzhXarHxK+uMN8kw3xr4ioq3wMlo/GjcmsA1DhoQGGrXKxpF6H3eLp6n8qmq4/M7qJy+Em6FPJa5Z/4MyWghmUkq9smQTv13gndy3VFHEJ6y0NKjiouPa0f1B7ezbwKg22JJbcNCf5jppvk1Wli6MryzIyZ4atfWD17ifD4e6FZHJS3chDMZQ8jUjvXfu3CreExUZ1I0oS438i9gadahUTcdG1uGr0dXqjba+vxhwwA0hSpGrazPtXQ9WstmzoHV7WYhw/R3DMHW2WvPEZswCoTMHSBH+Y6GqtbE0KS1ld935YqYycHTcKuzWxbpsIAAAsANB2uXlXLyhGUnJrVnOLDxWlgfamBSzZe60wikxnIk7lGnMkDzohQhJpWLOFwPX1o0kt38uPyMPZYhgm+FljzaRJ9z61rrTQ9OUVGNlstF4F/0btLmdgAHCmDOXeNII7wfaoK26MLpeU80Y/x9x38Kd5UkQDKgsI4GRw8ardrgZJF/Alj2EYnfuIiOIJ0HrTouXEHY0mx7RIPazQqAtr2iAZPyHlTajM3Gq7RYfwx5ioyllYPcQAwQKLsa0NyLyHoKXM+YlkYzo+2fHMxAMi+0RoB1igDyECtfFLJhYpdxPNLJbwM1trAmzibycM7MOWW4c6x/mjyNT4aeemmb2HqKdKL7voA4gCB4jXlr+tTMmQ5AY1Mn8qUGTYPEdVcS7vCkSBxWQWHjoCPCo6sM8bDZLMrG+tYhXtOykMGdyDwIdiwPoasx/bXgjjsQsspxfN/UjwL6sOcEfL6UqehXg+A3GPr8vOmvcbN6nCdAB4Ugl9AfE28ykcxToSyyTETszOW93hp6aV1lOWaCZOztxuww8PYj9abXjmg13DqbtJMDrgTpSSx8Q8ajrfAyWj8aNsvxN5H2/SsJ7I0xxpqFMNWuVj1jNVQ5UbctM4IXf4SKEKtwe3sbETPXERManj7CkcKLXwL0NL9UsqSi78btk+E2CVJLXnY8CJEb+JYnj3U7NFfDFIjr1lUtZW87kQ6LjNmN0nWfhE+Zmn9c7WsP/Uy6rq0kEYbo4imc7nukACd+4T7011W1YbUrznBRlw9S2s2QoCjcOZJ+dRtkFjO9LMLexJFiwhcW8t28ARMEkW1E79QzRyUVcwtNu8jd6GdHDvrqzte6j7v6LzMbiMDdtXJu22QMDlLDQmRoDunu31ccWtzqqWJo1lanJOwTszEMtzMEd7cEOVUsojXUgQN3GoqtNzjoVekKUKsMuZKS2TaRoMPjEMFWDSOBEkHUgxru4GqDUo6M52dOUXaSsya7ftgEs2gE6kmFEE8TI8o50sVKWw1RbdkW+GsXFB0EkknUHf+gFMbRj15ynO6FcFzjPl+lIQNSByaUYcLxry19KFqBi+htz7YsxAPUySdAJZSxk8PyrZ6RTVOMUWKu2hR4zNevXrgUkM7EHMsFR2ViSP5QOFTUbU4KJuUMsaUY32RVYxGAMqY8R9Dr5VJe5IqsL7nbaMyjNnU88jjwkgRuozIkVuZ2y5PI96mQY+VOQjVg/DYu4F6tWMDWANQD4cK1sJSpSppytfvZzPSVH/e5KO4ThNouhnMD3NPtVyeBp1F2WvIzZRtuibFbTd/5gvgdfWil0bCOsncRRVyOxj7ij4sw/qB+dNqYGjN9lq4sqfFo6NoXiYDDXcFEnyA1NDwFKCvLRc2xFBPRIjZWEyGmTMqw148Kt0a+HUVGE0/NEjo1FvF+ghhnuaIjse5T+VJWxdCnG8pIdCjUk7JHH2RfG+0/ofrXDZ43OjsQjDupkqR41HUknEkpaSRsLNwMxKkEQuoM8WrEkmkk+800OQyD4sPc0jVmvIDE1qlc9UzVUOUCbGNKiIB9qSw+M7Eq41j8KT6miw5Tb2RIrXT/KPUCk0HdsIXPxC+p/Kk0HrMSKDxikHDopLi2MHtnCYy3irtyyt6bh0e0dCkABW10iI18RvrRoVoRglex1eCr4GeFhTqtdng+fNeINgNu43C3cuIQujg9i+JVojRXEwdO/wqzGvm2dyeWCwWKjeg0muMfdf+BO1en1/MvVJatAAZUALnTXfpp/bT+saVhtPoTDxV6sm+/b7/AFE3TfPbZWsYbrHHx5cpHIshnMfMCkUxP/habkmpyyrhv8/6K9E2hfw5S2rm0+hjqbSuo8MpYcORqGVeMdGySUujcNV1spL/ALO31Ruejlm8mHtpfjrFGUwc2g+GTziB5VnVHFybictj5UZ15So/C/LxLGmFMixFoMN0nh3UqGyV0Z3bNw27N0kQVtuf/ExU1KOacV3oginmSMRg8ObjvZXe9kjfE5Xt6T4fKtzGyyKM+TLilGLzSKlrhBjPu/pB9xpSJtq9i3mI3fUGc0cDprzGnzpU3xQZggbU0iH9vzpco7rAW4ucyAFP3iQD6CZ86MyQ6NaUdi32JhwmdyxY5MuhAGsGYiTEc+NV6tRvQe6ufdG0fbuHZQmYZB8IyEhPwgggGqP+9Ky08BtovVlbexeF+FABmZcxCRCyM5zb9QPepM2Ja7Um14hFU76JXLt9q2SuUvbKgQik6J3jj6zUXWVdrDshXnHYVDIZcx0JVdT4aQKRuvNZZNtd7EUIxd0khwwxuuXUBFIA7TAsSJ7RAJ4QNTwqej2I2YyprsWWF2WqkEyxG6dwPhT3NsjsGk0wcVGI24Be6rIT21tzPFghmOQDg03N2svdcfk7NyHauAwy9tvsm4G2SrnwXcfMUOClo0OjVnHiZ9NrhGgyyk9kxDmeajQ+VV6mCctYlmGKj/IpGw7z8DehqVC5o80erW8Ax3wPn7VTucyoMKtbPUb9flSXHqmgwCkJTtAp2aQDtIKAYrHXBollj3kj5DWnqK4sLldd2jiv+mR4WyfnNPUICXZnukePu3AqXJKCSVyiM24ZgBwBJ1+gqxQjGLuaXR1RRk3ms+HAo0uINNJ9PlzgelWW78TWlUctZO5J/DO8hVIVhALRpvk6meXDh51G5JFaeNp0/wCWvJfljVWdq3gAA5MAAaKd3lVVwiYDk27htna2IO5M39jfQ01wiJdlvgb1xgTcQIeEHf5cKjklwFFir7r8FvN35gB+dOjFPdiMyvSHB4y/bdMiywA0gCAwJE+EirVCVKE1J8BiTzXZT7K2BjEvdabeUgFQFbU5omSY00q5icZTqxshZS0sgm70XYgxYImZIKTqSTEz++VQLFW4i9bLiV6dC70nMrRrAEeUmam/WxH9f3Ed/oZfiVVp5ECP8wOvpSrGw4irELigO90XxKiWQAd5j509YumxevgQW8BcSQUnwK/nTutg+I+NeHMEOFuD+V/Q/Sn5oPihVUjzGm443kjx/WlyxY/Md/i2HH1oyILky3rgIlTz1U8IJ+Y9aY4J8QUkWn8fzQc/GoOqvsye9h42go4EecUnUyC5Im213C488ArsSfAA60102tX9RdwO9jSHzh+1nzgSzXZCKuuUGPhHHcKius2ZJ7WvsvV+JJbSwPexd13MhmY/hzehYk+lSKemnu/YY4xWrZPg9k3lbrLlxMPye6/bM/dUZY8yDRKteOVa9yWnrqVZ1qb0isxajZeHOrYpmJ3kZIPqpPuaqub5fMZ11dbU/kb63tBDxjxqvYpKaCFvqdzA+YoH5kOa6BvMUlhbnXuACSYFFgzWElwHcZosKpIfNJYW4posFxF43miwXOMAd4B8qAuN6tfuj0FGoC6tfuj0FLqFxy6btPCkC4posJcU0tgucmiwlzk0oCmgQ5NAHJpRDk0ogy7bDCGAI76VO2wAz4GzoCq67td/hrrT1KYjkM/wywYORSDqO/3ozyEuiN9m4f7qDz/WkzvmJoVeP2jhrBOVwGWAwEDLpIk6cCNO+ltJksMNUqK8djOY/pWr6WkVyNZftQeBAWe/WeFTwoyW9yzDBuPxy9CjxV0dY+/KCI0eYgfdEes+FPpykoLv8Pc0JR5DGtrGZVbnP2YHgWCTHlPfTu09Gvq/ew1SSerX0J7b2yuock78jZV8CXQ5v7jHcKZs/v8AZMSSqt9lpeo7Z6IXSLRuKS3ZIFyAAFlurUBgD4b99Dk02+5d31EnpDtyt3lvjBeRSqdVhbZM/Zi1YDcNe0xnvGtMjLM7vX1fskVL0HLjIz90FWI6wFjxDgE+JNsFvETUlk//ABv3sXoS02svJEy4NyJyv5G79AKZdfiX3E62PNepv81Uznjk0AdDUAd6wxEmPagLneuPM+tAXY8Yxx/MfWgXMxwx9z7xosLnkRviGO8k0CZmSJjXG5o8APyosLnZLb2o43wfEflRYVVGSjbB4qPX9KLDutHf4x/R7/pRYOtO/wCLj7p9aLB1p3/F1+6faiwdahf4uv3T7UWDrDh2uPun1oDrCFdqHlJ8dPIRQN6w4NqNyB8f0oDOzh2o/JfQ/nShnYw7Rfn7CgTOxpxz/ePtQJmZjMVtA3O2Sc3xFj8QOnHlu0+VaseyrI9AfRtCdDqJrTTb6+IfgcdoqOuWQAGIn8PGRw/Soq1P+a9Dkq/QWIo5nC0orjxt4dxbYa9Ky2hBKnxUkfSap1IWlp4+pkxd1qZzpFhGN3rWsghYCusZzKj4pbgQYIG7jrU1KXYyp+X4jUwdSKWXN9itXa7p2LYZZ3rKanvItlifFqk6tvV2/PP2LUqNJ9qWve2CYe05OYZLfe90iNAf5nHPgKftpq/L7Jj6lSHFX8rk1zD6y2IBP9Cz7uFn1puZcvzyuNjKX8YW9ETYfC2vizXW/qUD5i8aRzt3fn/UJdc/4r1ZJZQ55zXVEOM2jMwZgQG7c7hzO6o3KOuq4fTwFnGWRJRT7uBwG2rEi3cb8XYBjutiSPFvKlv3r88fsJkrSVm1HwQZhukBSVXDqg4FQVHf2QNfUUkoJq7lfz/PoV5YHM9ZMY/SK9O+PDqgP/Ik+9N6td3zJVgaPf6mqmq5iCmgBTQApoAU0AKaAFNACmgBTQApoAU0AKaAFNACmgBTQApoAU0AKaAFNACmgBTQAP8AwdvNmyLO/dx5xumn9ZO1rlv9fier6vO7fnmVWLweV5LAoBIWYaAZgkjQcJ3n1q7Sk6kbfM1an+RKOFyZX1j0vw8f65g17HlnJA05bxqBM6d1XaeHUIpX15nJTedhmKDNZ/8AbNkZZYqN7dkkKCCN5rOnFxqf7db8TQwc6d+1HT6d5lr3WAksHkmTpeEn3FSZU/xG9CcLWixqYZzlhTGVZlgusaghlJNGaOuq3ff7jpO3B+QWNmZvjvWk7grvH+cADyApOt5Xfml9Cs6ri+zTf56kp2faG/FBv7bp9Ar/AEpmZvaP0BYiq/8A636gBwqwpGZpd13Nrq2Xskhh8I79aepPM49y5FltqN3p4se+xbpH/wBID/8AHdb/AFEUKqlx+aRH+po/8kT4PY/VnM2Fa639aHL5KNPUGllWb0Tt5kFSrCW1S3gW9vGlQB/AxHBUMeX2dQuLf8/mvuVnSi3+7+epon3nxNVXuZ42gBUAKgBUAKgBUAKgBUAKgDq0AOuUrFYykEFQA48KAG0AKgBUAKgBUAdFAHDQhVuMt2wdSBPONadKTWiZJU3OGypMlQfEClU5JaMR66srOkoi2gGma4oaOIysYPMd1PpN6+BZwOtbXkZTG3mzouYxO6THpVmhFPVo16raiyXYVlWWWUEwu8A7wedPqaFTFTlFqzKHE32FxwGYAMYAJgVZyRstC1BvKh+Cus1xQWJHIkkUjhFLYbVbUTZ4S0q3kCgABxAAAAlJO7xPrWXJtyd+RXqNvCNv81NLUJjCoAntrpUkVo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data:image/jpeg;base64,/9j/4AAQSkZJRgABAQAAAQABAAD/2wCEAAkGBxQTEhUTExQWFhUXGRcYFRgXFxgYFRcYFBkYFxcYFxwYHCggGB0lHhgYITIiJSkrLi4uFyAzODMuNygtLisBCgoKDg0OGxAQGywkICQsLC8sLCwsLCwsLCwsLCwsLCwsLCwsLCwsLCwsLCwsLCwsLCwsLCwsLCwsLCwsLCwsLP/AABEIAMIBAwMBEQACEQEDEQH/xAAcAAABBQEBAQAAAAAAAAAAAAAEAAIDBQYBBwj/xABFEAACAQIDBAgDBgQEBQMFAAABAhEAAwQSIQUxQVEGEyJhcYGRoTKxwSNSctHh8BRCYoIVkrLCFjRTc6IHJPEzQ4OT0v/EABsBAAEFAQEAAAAAAAAAAAAAAAABAgMEBQYH/8QANxEAAgECBAIIBQQCAwADAAAAAAECAxEEEiExQVEFEyJhcYGRwTKhsdHwFDNC4QYjUnLxFUNi/9oADAMBAAIRAxEAPwDY1unNioAVACoAVAEow7HXKabnjzHqnJ8DiWGJiPXShzSEUJN2O3sMy6nd3UkZpiypyjuRU8YKgBUAQyRdG4giAOIjUnz09K5L/Jqc3llfsrh3/n5qX8E0m0FVx5pgG1MUQMq7yNe4H61dwmHz9tkFapbRE+z7AS2qgzoPlUFeeae22noPpxtE5icaqfFpu9zAjnSKk2roVzS3J7dwHcZ/c0yUJQ0krCqSew400UGv41U3+um7ias08LOoroZKok7GN2rtRrzGCck6DgddDHyHnWjGnGCsvM6Lo3BOkusn8T+S+/MrXfgN/HuH505LizTb4IczQP3+zSLVit2Q1Ad5/QUrEV+Jx24Dfz5Dn48qEuLBvgh6gAeH71o3YuyG25Op3cu79/vfQ9NBFd6iuty38KEgk+R22sDn47yeJobuxUrIZaMknhw+p86V6aCRd9R1xoBpEhW7I7aWBr++fvQ2EVZHWP79qRAxE99KB6PXoJ5WKgAu3gSd5j3qJ1VwJo0W9xPgTwM+1CqriDovgSYbBwZbyFNnUvoh0KVndhlRE4qAOMJ0NANXK3F4fKdNx9qsQnmKlSGV6A9SEYqAB7w+0tn8Q4RBA95A9a5v/JIJ0Yy46lzBvthN4kCVEnlXE01FytLY1JNpaAeBwxJFxzMgEee4nyirVfEadXBWSIqdPXMwwIBJmBqd+lVXJysvIlskDh0uXCsBhkMyNBDAR5z/AOIrpv8AH6VpzhVjpJce7h8/kUsU81nHgBNFm7lRmjQtOu+ezJ37vek6TwdKE3ThrpfXhfvG0aj3Df8AEEgnXwjXX9+1YX6Kpexb66NjJ9IMeLrlVnKD2jzI/l8Bx9OdX6cOrgovc2OjMDml19ReC9/sVVx43b6ckdBJ2OW0jf4n8zQ3cErHAJM+n1P0pdtBN3cc7R8hSJCt2FbWPPfQ3cErDW7RjgN/eeVKtEI9XYkY00cyNFkyfL9/vhypzdlYald3O3NdP3FIuYPXQeqwKRu45KxGd/hr+X19qdwG8STdTRwxjqB5/QfM0q2GvcfApBx6Xkrv7nltgnA2ZM8vrUdSWliWlG7uH5ahLNhZaAsLLQFhZaAsLLQFhZaAsCbQ3Ad81JS3uQ1trAWSprlewslFwsA7TBXKw4Eg+Y0PqPlWL03SdSlF8E9fP8t5k9B5ZHMXiiMqqQxMzB8vWuMo0Y3cpaJbfU0ZzeiRwXWtKoYaBQI5EDcT+91EaUa18ujv8gcnC1xl7aIKkZd4IOtTU8E4yUm9hkq11axJhbwFpYIzBSwBPBiQDPInd3iurw0m8Ok9GtV3jIQSkmtnox+Kwtt87H4llGgmAyTpwkjX9irNWjhsTeo12rc/Yryp1Kby8DIbUxxE2l0Ydm4RwI0KqeffyPM6c3NOn2Zbo3ei+juuaq1F2eC5/wBFYXCiPQCoLNs6ltRQra8Tv/elDfBCpcWImTHAb/yo2E3Y4mPrSbivQZaXWT4Achy/P9KV8hIrizl+6BpIBPExoOev796WMeIkpW0OLfQDQjy1ocZMFOK4nOtB4jv4eA1/frS5WhMyZIbyj+YeopuV8hzlHmC28ehE6+3lxqR02tCKNaL1JRi53KT4a/Kk6pg8RFHEd/8ApPv+63gP5eUU50xixMB5F07rZ85+sUdWNeLgR28SASX0MkRB0y6fOaSUHsiWFVPtMkGLTn7H8qbkkSdZE9YyV3NzzSwZhLBGp48KinNPQnpwa1CctR3JbCy0XCwstFwsLLRcLCy0XCwstFwsRYlJU06D1GTV4gASp7lfKSvgyBO+mKomPdJpEV7AllII0I9ORplZRqQcHxEUJLUzi4AhLrXAVe3EEjSVBmOamR7cq5+GCtRqSqqzjs/D2f5sSOWqsJ8UzDKTv3mKyY4eEJZoondRtWZPjrKG2xntZSvDVj3DeaqU5VXLJbR6+X2JZxjluXJRIBMDcAQco7gIjTkK72MaVSEZNL84FW9SnJxizM9MdrW7X2NsKLpElgADaVtNI3sw3DcN54A0ekKtOlHJFLN9DU6Kws60s832V8zFLiUGgPp+vGsDJKTudX1kIKw6xZuuM4UKNcuaZgd373U9wSVrlV4tKQQMHcO90H4ZPzFIoxGvGvgjqbMfjd9F/KKW0eQx4uXA6dlneLjE/wBQJHoeNGnIasVK92dGzX43D5KB9aS0eQ54yZ21spASzSxiO00R6GnX0siGVacncnGDt/cT1mkuMzz5sTbKQmcn+UMB6LFGYVVZLiPTYw4Wm/y3PqaTMDqy5hlrZ1wABbbADcAAB70XI20TLsy8f5G9U/OkuF0SDY137v8A5H6UXEzImXo9dPBPUn/bRcTMjq9FXmYtzzjX5UuYXrCX/he5zT3/ACpMw3OjX4e1J8K7GUrI5yEbsOy1BcsWFlouFhZaLhYjvPl4U6KuMk7D11E0jHLU7lpLi2FlouFgXEvwHnUsFxIaj4A6iNaeRpWLECoLlmw3MJils7XEur2A8UoYniNx5GpErxsyGerM3tDZRtqXBkZgAOSn6zHkKwcVglRg5p8fk/e/yFTuBWLbOyqokkieQAOpPgKp0Kcp1IqK4/LiK3oWe3djteCrmKKty3cVlBJGUnMCB3HskfTXdq05xfZ1V7+DLeHrRXxb2t5DcNsdctvrR1hQv272TOwLllUmCSIO7TcO+m9VUqLtWXe9/v8AQc60YtuN9eC2CjsiENsZeriAmWI4yrEkhpkyZ1NLPBXjZPUZHGWldoo8bssC2HtI8KxRwwHWTPZaF4HhA41kVsPk0XmadOtm3Cujmxrd1C9ySGJCwSIgDXTjM79NKptkkpNA2zNi5r11Gk9XodTrJMHfyB9aW4rloXC9Hk4qP340lxudkq7BtD+VPQflRcTOyVdlWxwX0pLhmZKMJbHGi4l2dNm3QGo3LaH7FGoanRdQfsflQGo04xBvA86LBYhfbVsfzIPFhRYXIxg24hMK6k8gwJpbC5GgfGdIMhiSzHciiWPlwHedKRtRV2OhSctik/48iQ1tgQSD2gdxjlQmiX9N3noNgwa6+WpzUdGEgjmKj1Jbo7FAoiKABLxk1LHQhlqx1p40O6kkrixdiU3RTcrHZkQ3LhPdTkkhrk2RZKdcZYWSi4WJFYjjSWQ5NoYVpbjbHMlFwsVnSCwTbBBgK0md0FWUD1YVl9LpugpLhJP29x0VqSbFwKogZST1gViSeYkAchqfWrGCoQpQzR/lZjbDr1xnudUhiI6x95E6hFnTMRqSdwI010bisW4PJDf6F3DYVSWee3BcyLGbPRd6gnm3aJ8S0k1i18zd5O5rU7JWjoN2YpVsiiVIkLMZSN+XhB5aCfE1odG4mWsJbLYo46gnaS3+obcwy3IO4j4WHxKRqN/LfBrUnTjUWvqZ0ZSg9Cv6P2ige3uNtjrxfNMkiNBIMedcviIONRo2IyzRTKTC7QjFXSNzs8f2scvtNR2JmtCzOOalsNsAbS2w9sqAubNm4xGWOSknf7UyclBXJaVHrHa4I+2rp1Atjkc7H/aKr/qlyZZWDXMFubavT8dof2k/NxS/qO4IYWD4sGubXuxPXeSoo/1TR10m7WsSPC013gjbVc77znuByx6LU0r2un/Y2FON2nCy53GXMYnG6x8bjn61XvVfMsRjRS2IHxVjiUPiJ+dCp1nzCTivhscXHWCQFyknQAKJJ5UOhWtd3HZ4Fts7ZDswdh1QGogDP3QI08Tr3UzPk2dyKclJWsXWFsqgXKIzasd7MYmWJ1JqKcnJu41I89vntN4n51oLYQ98yV2FzkbCy0XCw5NN1I9RVdHG130LQHdnMlLcSwslFwsLJRcLCyUXCwslFwsLJRcLCyUXCwslFwsLJRcLEWJwwdGQ7mBBjeJ4jvqOrBVIOEtmrBYdZsBVCjcoAHgBAp0EoxUVwCxnlvhRczTJa7uEwczAkxqAvA9wrDlNRqVG99bI2owcowS20JL2JLnKqqWMkaxAG8nfImBu48t0Kq545ZRvyZJ1VndOxYdHirBn1mFEcg36jXwq3gUsj53K+KvmswrDkNLAyCflofeT4EVrU3oZtRPMVmKwOe64zMqiJZDlaXAlcw4aAxxzDlrh9Iu1W3mX8K7QuZJ9llcSLEn4wAZjs/FOnHLVLgXFLS5F0qxSWm6iyM12Jdu03VDQ7iTLQQddACCd4BnoUc+r2LmDw3WvPUeWPN2V+5GUF0k5g7SJEhz57jHlVl0abVnFHSQwWHt2V5p+4Lilu6lbhPMGB6ED5039NS/4lav0fxpvyZWtiX3FmnlNHUwXBGVKMou0hhutzPqaXJHkMGk06yA5SgKkAsOj/wDzVj/up/qFQ4n9qXgB6qW7f9o+ZrnuAqB7baW/Af6aV8RUeeOdT4mtEQ+hctdZc5SxQ9ItoKtzD4ee1cu2mYDgiuCJ8WAHgGpspbIr1qsYyjB7tl9lp9yxYWWkuFhZaLhYWWluFhZaLhYWWi4WFlouFhZaLhYWWi4WFlpLhYWWi4WFlouFhZaLhYxu2Ls3OttBsrRlkdl2BBaBOqsiR2gBrOtZVSvRjW6zLm08PM1IUajpZM2V+unIBxGDE2A4BYN/SVEjcJB+FQJIG8QDrVanWcJSyJNPztqTzpqaV21byuXuzsOA4toSVntakys5jM8NPepMJnVTTb7f+kOJyuOu5b4G0UJtnX+YHuEKARGkAAd8TWxC1tDNqXb1BXSMQ6xEhLgbTURky8zBUnzHOsTpFNVb80XaH7Ziek20Wt4o3LYzOGRLa83ZAoEcdSdO6q9KnnaRfoU87yvRce5bs0XR7YD4QmWD3mAa+SfidpYqDGgE741JJjXTYUursracfYq4qs8RLTRR0iu7782G9IdmYPFp9ovVXohboADiPvMOzcX+kk+R1pzUZaBhsbWwss0Hpy4M8j2tg3sXGtXIzLxHwsp+F17jHkQRwqGUHF2Z2eExtPFU88PNcioxFsNv9eIpBK1ONTSQFcQqYOs7v1prRlVqDpvcbTCuKgBUAH7B/wCZsf8AcT/UKhxP7UvAU9SJ+0/t+tc9/EVA1o6Wvw/7aWW7HIwFaIw+iMZfS0jXLhCoolif3qeEcZrqbnLyaisz2PIv8Ud8R17lcxuK0mcqgMI3AmAAPTjUN9bnMSqdZXU2+K+p7Hlqa51FinOML44WVbs27TPcA/mdyoUH8Kkt/etJm1K/Wp1+rXBXZcZaW5ZsLLRcLCy0XCwstFwsLLRcLCy0XCwstFwsLLRcLCy0XCwstFwsMvCFJ03fzGB5nhRcSxR4bYtsJFxbhAI6uC4KiIEssToSJMaeppLB0k3xLf6mo9dh2wFZM8YY29So6xwzMonKSQzGNT2Tu151LThCK7Kt7iVm212s2np3Fnh8CtqbpBLGJ18AABuUbt3KTNOsr3I72Rn9pdKrWHv5XRyGUAMmUxlJzSCQd7DdyPKo54qFN5WTUsHOtFzTXmE4rH28SEOHuA6Em4vxWwYGUqdxO+GH8m6Yqrjq0JwSWvsLTozpSedf2Yu9gms7SsKSXg3LqluJAlWPeCT5iq2HmoJyfA0aXao1LaaJfNGlw23FzEBs1wsyspkNIEzO4yREDu5VI68pK79CtGjFOy9SK9jme4VyXMwI0CDq8h45pmZk8oAESZqKUnUjqx8YqL9yr6S7DGIt9kAXVkod080PcY8iAeFMp1nGWr0LWGrOhPNHz7zzBzE5pESCDvBGhB7wdK0joVUi45+ACzyZP/wKZJmRWqupK5ymkIqAFSgHbC/5mz/3E/1CoMT+1LwFR6eT9r/b/urnv4+Y5A1s6Wvw/wC0Ur/kKjB1ojD1j/1RxBBsoHmZY2o4CR1haf7QI+8eFdJI4Xpb4UnK3d7mDRzrK8dI1kU0w3FcGem9DtqOcC7ER1St1bXJVCqg5QxAPwkFTAJAA405PQ6PA1J/pr1OHHg0ZjoRirrY1Gcgtca5nJntZlZj4agRw0FItzLwNXNjMzerTPVMlPudLYWWi4WFlpFJPULCyUtwsRYi8lsS7Ko/qIHpO+linLZCOy1ZXXOkWGUwXP8A+u5//NWFhKzV1ErvFUU7Zg7BYy3dBNt1aN8bx+IHVfOoZwlB2krE0JRmrxdwjJTLj7FTtjaYtwEuW84YBwe2VUq2rKpBAnLqY0moK1bItGrk1Kjmeq0B9n9JEZsr5VGnbDdmf6gR2AeBkiRFRUsZGbs1YfUwrirrUt8bbJttl1MSveVhgPOKuJlVrQjwmMDBVMTlLd0CAPc+xpGhVK4SL6jv8PamjrmP6UdKVtIVBm4wGVfuiPiPL9KmpwUpqN9dQhCVTVbc/wA4nm22cQ5dbj6synTcFWRlA9z51n4+jGllgnd6tvm9DZw7tF27i82AHtJ1tqMxALgnssPiCmOW4HhJ5mbdLAUpUIqa1et+P/hBiKmaVuCLa9tG3dxVq7pHVZQDvVyxzITwMCPGKxKlKVKcqcuHzFpLstFhdukvmUBcp0WO4QYkajhTM+t1oPSsrM5YvuJKHeOI1J7uQpIycdgcYvczXSLpSEPVWO3cMiQM0HkoHxt7eO6pqOHcneW31LlDCXWeq8sTzXFMxY5gwMyQ05iTvLTrPj41dlpoS1a8Zq1P4SKmlcVAXOxSCXOxQAdsQf8AuLP41+dQYn9qXgC3PSyftP7frXP/AMfMlBFOlr8P+0Ur3l4+4piK0SM1m3Nom/de8xHaOmugA0CjuG7xniTXQ3PLK1edeo5yW/DkivD6kcqUjasg5No3EsXLFtuzcKsyndI4+BgA/gHfISwxFRU+qb7Lf4huycY9u5bZRLh1K8iZEAzuB3T8qBtO8asZw3T0PcbZJAJEGBImYPESN9KdotVqV20cYCMq68z9K57pTpCM49VTd77tfQRsB6w5cs6b4rG6+p1fVX7PIaDXdouGKo8EAZidcs7lAOhY+w1PAHo+g8JXqy66cnk2tf4vslz8kVMTiuqVo7mQ6WbQFp0yt9qwnrPiuKD/AFHUcBpoPKumxeMWEoNpavRLh427vmN6KwMsfXvUk8q1fsjO4Do/fxPXOhZurAMzq7kg5QeJy5j45edc6sXiq15Ob9beiR188NhMM1DIte6/my16FY5xi7VpWJZiQDxEaspneIVpB5aQQIv4TpSpVi6OI15Pjfv+5ndI9E06TVfD6bXXBp8j2eKkKRj+l1m2GbK7K8C5cUZYjdJ7JbM2SBBjssd++hi1BO/Et4dyfgZrD3T1k9oxK9WxCsCuh6uQFYQBIBj01pS1Ratob7oti+ssD+glPALqo8lK1q4aeamjPrxyzYTd2XbLFh2CwIYrGs6mQQR51Zz6alfItyl6TutmzAuMXfsrqBlEdpuwBuGg72Wn0HGpLS2g+FO71PL75DYleMD5GfPfHlUjVsXF/wD5f1NKKSotLmD7b1uRyRfct+lZvScv9yXd7snw6/1+YTsXHHRFOuXKVJ3lBoR4j5eujga8alJRe8fy5BXp2lm4MlxKQx5ETpGpGjfSqfS1L4ai8H7EcGSbb2ucGBaW7ca8AMynq2toSAcvbUncZgRpWbRpuavLY0cNh511naVvm/T6lZtW/jms2b165ls3CQVQZdRuFzKAVnWBJ3c6tdRGGtibCvD1amSno1fXe7XIvOhu28PbcWmsW7JfRbqknO3BXLywnh2iJ000mWMlsN6RwFems7lmX0LDbnR8bQusggOshGgA9kDNJiT2pETwFTuClHU5qOIqRrvI9OXBnlu1dl3MPda1dXK6+h7x3VTnFwdmbVKrGpHNEEimElzsUCXOxSBcM2OPt7X41+dQ4j9qXgLHc9IJ+0/tHzNc/wDx8ycEbTqvwn/SKX/l+cRTFVpERcdUDrHr4zpXRHlWZrQcTQIdiYPEfI8P39aBL20HIaBGtDZWemF421tvlzDTPqS2nEDjHGsjpanWnTWTZavWzNjC9KycVTnvz5+PeWWytqlyEuASfhYaAxvBHA/vx5m2lzVpV87s9y1dgASdANSeQG+iMXJqMd2WCo2dBUZ5DMXdyeb6qv8AbovlXqdKj1FKNOOySXpu/Pc52rONSbb7/wCjG7c2VexOKdkWLa5EDNuJ7IypPxsWJgDSTBIrD6VzTxChyS+ev2Ox6CcKODU3u236aexrehe0bYtNYtiDaMMCAG7eoZsrtq2p3jSNAIqn2qasSKtDEtzV/P8ANhuz2svtW1KRdBuENlyhsttl3hRmOvEnTx0lo0+0pMZPFpqVBX0Xluj0SrxTK7a2Aw92OuVSR8J1DAb9CNYkA8pA5VWxFWhD91peI6NSUNmZ3a+xgGT+GzHQyFdc0yzTN1obNnI36ZR5UKk6FSSjSkuVrliliFrmZnm2obdxVtXXt3Vci5bJK/ykksh7L7l7WvDWrvRcJOTv8LT8N7aMlqZZRvuaP/isxlvQsgjMoJU6cRqVMePjuFL0lhcVKNsPZxas1x1+RTlB8DN3bj4hutYFLU5RuzQJOVBBDMT8R3DdrlplLJ0dR6qnrN/E+/8Aos0qSS1BNs2EQ4VAIZTdUnSWzDPm00OqndunkRUeAq1JY5zm75vlp/RLCDUZ8tH+epQ7UH2p/Cvzapek/wB/yXuWsP8At+bK+0xS6jrvVgfTfTcDm61OKvz8GJWSytM02MuLmR9MvWKSeGUnXyrXx8M2Hknw19ClBO9gjZfRy0XN/E/aXSWYyT1Qe4SQoESwEs0kfybhurJoTWVytorJFipi6s7UaekUuHL+2aLCdXaUWcQqXLDEq7EaDOSRIDMGGbTcDqKcsRmqZGtypCiqVO8W9NSux3RXZTElbihfuDEdnXuYkjwqw6fcTQ6Yq5crqJrvsH9B1C3lUEsPtgCxzMRmaCSdTpxO+peBiwnmrOXO5z/1Y6NdfaF5B9onLee7zHyFRzjnjbjw+xeo1Orlm4cfv5fQ8SAqia1zsUglzsUBcL2UPtrf41+dQ4j9qXgLD4j0Nj2z+EfM1z/8S0iDEfEvg3yojs/IcYitQgLdrpMTXQnlkYJHC1CHSjYeJpSJ2OE0C2C8Fi8v78PyqrisLDEQyzCM505Zol/ZunKOBkFTO4yIM8AN81yEskZOMXpfibdJydm9GaXbN7shODEZzEgJIBJjgSQPAmtz/HMF12J61rSGvjLgvcuYuplhZcfoDW7vZACls0sx+8LbHtJPdNd246tt2tt5rZmRbSyX4uRFsu6G622wMqy3F1KsQ2VlcEQR2gTp3VhdLU5QrRmuK+a0+x03Q8lOhk5P66h2GS1Zl0VbZaJLEmSBAzFj5AVlTm81zSjho021Fb72GNbVbiOFHWFlyvrmAJllWToCM2g51HWnPqpNN3S4cBKlOlGMpve1u/8ALls9wkySSfGudnWqTeaUm34mUcdiTJMmmznKcs0ndgB7SxnVqCBJLAAepOvDQGkSvsR1amSNzDYoM2Je6w+L7oMTCr3kbj612nRPSmGhhI0qk0nG618Wyahiqbgszsx1wlhEMfb51el0vgoauovK7+iJXiqK/kT7MxuQlWDaSo3khF6ucpE5QesTMQJ7JA4Vgyr0605Tp/C2y9SnGrTUoh+ItW7s20YM1uDpoRIlWE75B36zJnjSRnOlJVIj0+DKD+CQ3GzvnKnKSvZGkypAJggzx5V0FGnTxUFVqR124jHOUOzF6Fna6pB2Eg8+PqdauQpqKtHREDzN3bKvDWv4rErhbcDOZdt+XL8RA3H98qgxEs8XDgTy/wBMFUe99EbPaGAWwbWHRrhyqQzZoJ7K7yoB+7vNY+KUadOMYkeHcpSlN24FXB6o5pXNle31hiQMraE/1Aj0PGTSg7TTXMtVUmmu5p2NHs/outy2Ha4QTOgA0gwN/hNbuiOeWHXFhmC2C1i51it1gAOkQwniBMNx4iluh8aWR3RYY25nstmggwAfvT3HUcdO6mPQsQ7TPnvpRgepxV1BuzZh/dv95qnXVpu3HX1L+Gnemr8NPQq4qEnudigS4Tswfa2/xD51DiP22Op/Ej0FviPgPma5/wDiXUQ3hu7p9xRFjjEVqlYsAa6BvQ8zpxvNI7mpIj8RG0kPW5FOKzjcRahO4+UMthyPB3eVG5G1daGh2Zc6yFWCY0UbwBpurlsfgJda3CL14vb138ma2AjUr2grX9Aq6WLHOzGAFiQAAu4aDuqTDdOYrBQ6mmoq2+l23zbJ61N5rT3WgzEsyW2uJcbsKzBWIIAEkgQARNbGF/ymtJpVYRlfe2j90JRw6q1Y09ru3qRbFxdzEAvbTK1oQzM+mskZdQRA4aju1rVq9MYGulTrRlq9Eld/L7GjUwGI6PmpQmtfmu9PQsbG2r+Qsxtr2SVzGGaOS5ZHpT10PSm7xlJLvSHT6XlB5cqk+OVu354Mr8dtG9axFi9cPWWc2pUERIjtSIEZswjfk4Vl46jXhQnShTyp6N3Um/NbJ25eZYp4jDYmEpVKlpLZbK/dxb4eeiNwMShTrAwZIJzKZEDfBG+uMaadmRSThpJWKjE7cYgdWsd7xqO4A0NWKc8T/wASvxO0XuAB40MgARJ11PHjwNIppIhqVZTVmCvcJ3xTXNvcisNpgGf2zcPXhQSJFtTlME9Y5BGnco310PRkcuEqVHwva/cjSwtScKTafP6Ee2sCUZTaFwswadWc5ly5TJkiZjfFWeh8TVxGaM1e1uHiPwtapUbbeoZYfqQ2ZWOvAaQNBqeetdla+xoHUxruYUBBzbX05+9GVLcCy2BGFui8gBfXMTxneO4VDKlFppCVs1RLXY0ibRtYq4GdAJOQA6y0hY3ec/0iuc6Wn1a6tb6a22TFw+aLfDz3sX+0rM4e4pHwjNHIgBtPesmjNwmpcmv7GzWa65r/AMK3YHSy2qi1flcvwuVaCOE6b66l6mVSxKtaZaYnpFYAkXl8pP0pMrLPX0luzLbe6Yog7OZzrGkLPE1NhsP108tyOWNglaG559tcfxOa9/8AcHxDmOYq/iujoTp5Y7rZ+xHhsXKE7vZ7/cz8Vy7unZm/e+p2KQLhGzx9qn4h86hr/tsfT+JG/Y1zxoIjbcaFuKYatcrBYat6b0PO8JDNU8juainsLjY2mvAttn7Av3rbXUWVG6TBbnl51VrY6nSnkZdw3QlSrSVSUlG+yfFd/K/AZsfAtduZQNV1I4+g3nfp3VJKp2Oy9xI4RSxkKVVaK7a5pcPPTyNHtno7ZRDcBdVC6ZiJzkCJ7OgmSddPaoacrPsmt0xSoyw8qs4pNLRre/CNuK4d3C25e9FOj4s4O5durluvJViIdUjs79Vn4iD57qvSjmg1Ll6GdgKLo0usatJ+q7jPz+tcA5Nu7ZFKTk7yd2Um3ce6nIOyCPi+9OhA4fWtHA0ovt7vlyN/ojA0K0HObu+XLv8A79y36GYmcIylQFF7LKjVywDEEDeYBXTmvKuo6IwylXdd72su7n7Fbpml1TUINvTi23vpq9e8u9o7QXDXV/icO2R7b5FQrnlyFbrCSAIA3Cfj57tHF45U7KOvf3rkO6H6EeJjJ3Sa4O+z71fkD7FJxqXcOoWADlDkhsjHf2eyW0EwBrB0p1HpGFa7lHxXBjekOgKmBlCUJ35dzRBsNRglu2iHLsWMtuzAQoyDcOZkzx0iOH6Sa/UOKi4pbJ8vHj3fcZX6RlWfbWqVvMjZgIETGknu8N1Z05raxlFacZDQYAkqddfHdp+tSdSnHTfc2Z9H0/0qqQbva/j3B1VjGOUCpXKG7rjAOTj/AMbWYe5rfh2Oi33v3/ourTD/AJzD9s3+qtm7MMg7I07RaAFM8zFRdC4yph62SMU1Lfy43F6Pc3VUEtHv5FUellwrlZEI8CfrXZLGQ5P1N79L3gq9KySQEGhju+fCl/XQ5Md+llzG4npLcCkgKIBPp402WO5R+Yqw3Nm1OBaybCszZgDcf4QA2gkQJHaZt/3azab/AFMpzmt9DHxlVxlFR8S2Xa10IyZpDTJbU6iDBPdUX/xlLNdNpcr/AHuyP9dO2qV+e300K28oO/8AfCtB6lBpMAfC8j6imZSBwKXbW5fE/Kr/AEY7VfIIcQDC3yjBh59441vtXJE7Am1cMEuHL8LQy+Dfs1yvS2H6uoqi/l9TcwFbNDK+H0BIrJL1yfBD7RPEVFW+Bj6Xxo3ZrnzTGtuoW4GGrXKxNmrbqvRHD9G080pPwJsJBdQxAE6zu05027VNuO5LOlTljoRqtKOl77W1fz2PT9mYq21om24CBQCM3wESSWIOgMb+JnXXTPVKho5R1vr+cDq5Kbd01Z7Na+feY/EHr8aq4MkM5AzDQEgdp/CASau4andNW04HPdMJSr0urf8AsW7X5w1v3aEuI2zdm27XA4t3CydgAMbRUrnjuMbtKkUFB5kuJL1eJrLrJQzqEmrPR8nOK0Tad7J/N6hG1enF3EEK027UyQplj+Ixu7hRjFOpRlCna7XEy8dXqU6zoz0SfDjy8iVTIn9+1cNKOVtCJ3Eyg6ET40ibWw5ScXdOxqOhDpmKGJBBA5SCAfYiut6Dk3hpf9n9EWsPdyvLjx7+P53lh016Oti0Uq6q1uSJGjAjUEzoNB6Vp1aaqRymzgcbLB1nUtdNWa24p38V7mI6DkJjstxmtlFcMNQT8Omm8bjI7qq4aDjUae6RudN4iFXBQnT1jKS1Xg+XHh6l/wBLr9trim3qcvaOuuukzqay+n5Q7C/lr6f++5wuItn08ygrnCEzWIclvicndDZdIPMEA+1bEIpLZHT0Eo07KyXcvZoS4h/+owPdr8zR1cP+P56DHSiv4J+KXtEa98nRmLDTewHHxMUqglsreQ+EIrVRy+C/oGw8Nd3KAOsMNcgSCqaNx3Gr9ZuOEgtdXwXi9ivnale78UtfQixQ61zAhU0jNmDPznjAMebVJgaWWOd7vutoa2GptwzPV96sypxdyJjhOv5e/tV9sltqGYfZ2VFnfvPiZn6egpESOI3BgG7ZB3G4hb8KHO3sDTasssGyCWkWem3b3WXrj8giDyGY+71JhI5aK77s5bFO9V9xxXBEjUVYuVk09URXXApGxsnYgd9JpLkbehQ7b+BT3j8qt9Hu1ZDYblVXRjzuOE20PIsvyYfWsjpiF6DfJp+xfwErVLAEVyhtE2F+NfEVFW+BklH40bisA1DhoQGGrXKo6a1671Ry3REP9cn3+xYbF2U+IuJbWFztlzMYAjUnvgcuYp9KcdI8WQ47B1atZyiuyramsubPwlh71kqXyhUD8S2VWdjvB7WkaCOM61Qx1aUKrio3001tZ+mpdwmKp4Wn1cOevHN/Qf0W2Tbw4uYsMCrWWCjcbVwaXQe7SQeR8zpYRf61K+/4yNzVaqppWbVklzuZEp9gp5XHHqlo/Q0v8TsdptdxUhobzFI1eLRyn+RYTWOIjw0fs/b0NnbaQCNxAPrXCVIuM3F8GY6d0PpgFRh9rvZvvdt665IO4qmhB/uza103R0nQpprjuegYLoinW6Np056N9pPim/6tdGqt9P8Arl6pLdw3GBAXslfEtvyjwnurVeOpRjms7mXiOgsRSTc5xy89b+lt/O3ec2l0odVUWrBdlY9oyqaBTmDuBmmW1G/XnWf199XuWcPhaT/cnlXq/Re4E2La+wZ0hnyyElmUkDkYYADlurMrRdWo80dOZm1qKnVlCUE48JLfufMGN4SRMkGOyCRpygbqzp4eak0kYdahKnNw5FLjcCc3YtvBIjs7yfFQQPOtCi5OPa3NbC4hZP8AZLW3f97XHJsy7wsknuIkes09qQfqYt/E/T7NEN3Z9xWUPauCZ0ESdNwCinWdtCzGreLyzV++/uwDCYVjdyBHkdb2csvGeRI04EetaNdN4aFu4ijUak3de3uB4PFRbHMiT+Jt/uTV2KSSSN1SsrIBuasg4ZpP9uoHqBSsZEtb+JEGORjz7I9taCRy0Btk3QMQM0/AwXTQs2sf5Q1QYm+UrVU8mhvMChS04PxBnB14qcn09quU1alFdyOTxErzm+9jtnvKkcj8xNOjsVqb0G4t9I5/TX5xSSEqPQiLdmk4Db6FVtlZtHu19KsYSVqqEhuU4NdQSD72tlhydT6hhVDpGObDzXd9NSzhXarHxK+uMN8kw3xr4ioq3wMlo/GjcmsA1DhoQGGrXKxpF6H3eLp6n8qmq4/M7qJy+Em6FPJa5Z/4MyWghmUkq9smQTv13gndy3VFHEJ6y0NKjiouPa0f1B7ezbwKg22JJbcNCf5jppvk1Wli6MryzIyZ4atfWD17ifD4e6FZHJS3chDMZQ8jUjvXfu3CreExUZ1I0oS438i9gadahUTcdG1uGr0dXqjba+vxhwwA0hSpGrazPtXQ9WstmzoHV7WYhw/R3DMHW2WvPEZswCoTMHSBH+Y6GqtbE0KS1ld935YqYycHTcKuzWxbpsIAAAsANB2uXlXLyhGUnJrVnOLDxWlgfamBSzZe60wikxnIk7lGnMkDzohQhJpWLOFwPX1o0kt38uPyMPZYhgm+FljzaRJ9z61rrTQ9OUVGNlstF4F/0btLmdgAHCmDOXeNII7wfaoK26MLpeU80Y/x9x38Kd5UkQDKgsI4GRw8ardrgZJF/Alj2EYnfuIiOIJ0HrTouXEHY0mx7RIPazQqAtr2iAZPyHlTajM3Gq7RYfwx5ioyllYPcQAwQKLsa0NyLyHoKXM+YlkYzo+2fHMxAMi+0RoB1igDyECtfFLJhYpdxPNLJbwM1trAmzibycM7MOWW4c6x/mjyNT4aeemmb2HqKdKL7voA4gCB4jXlr+tTMmQ5AY1Mn8qUGTYPEdVcS7vCkSBxWQWHjoCPCo6sM8bDZLMrG+tYhXtOykMGdyDwIdiwPoasx/bXgjjsQsspxfN/UjwL6sOcEfL6UqehXg+A3GPr8vOmvcbN6nCdAB4Ugl9AfE28ykcxToSyyTETszOW93hp6aV1lOWaCZOztxuww8PYj9abXjmg13DqbtJMDrgTpSSx8Q8ajrfAyWj8aNsvxN5H2/SsJ7I0xxpqFMNWuVj1jNVQ5UbctM4IXf4SKEKtwe3sbETPXERManj7CkcKLXwL0NL9UsqSi78btk+E2CVJLXnY8CJEb+JYnj3U7NFfDFIjr1lUtZW87kQ6LjNmN0nWfhE+Zmn9c7WsP/Uy6rq0kEYbo4imc7nukACd+4T7011W1YbUrznBRlw9S2s2QoCjcOZJ+dRtkFjO9LMLexJFiwhcW8t28ARMEkW1E79QzRyUVcwtNu8jd6GdHDvrqzte6j7v6LzMbiMDdtXJu22QMDlLDQmRoDunu31ccWtzqqWJo1lanJOwTszEMtzMEd7cEOVUsojXUgQN3GoqtNzjoVekKUKsMuZKS2TaRoMPjEMFWDSOBEkHUgxru4GqDUo6M52dOUXaSsya7ftgEs2gE6kmFEE8TI8o50sVKWw1RbdkW+GsXFB0EkknUHf+gFMbRj15ynO6FcFzjPl+lIQNSByaUYcLxry19KFqBi+htz7YsxAPUySdAJZSxk8PyrZ6RTVOMUWKu2hR4zNevXrgUkM7EHMsFR2ViSP5QOFTUbU4KJuUMsaUY32RVYxGAMqY8R9Dr5VJe5IqsL7nbaMyjNnU88jjwkgRuozIkVuZ2y5PI96mQY+VOQjVg/DYu4F6tWMDWANQD4cK1sJSpSppytfvZzPSVH/e5KO4ThNouhnMD3NPtVyeBp1F2WvIzZRtuibFbTd/5gvgdfWil0bCOsncRRVyOxj7ij4sw/qB+dNqYGjN9lq4sqfFo6NoXiYDDXcFEnyA1NDwFKCvLRc2xFBPRIjZWEyGmTMqw148Kt0a+HUVGE0/NEjo1FvF+ghhnuaIjse5T+VJWxdCnG8pIdCjUk7JHH2RfG+0/ofrXDZ43OjsQjDupkqR41HUknEkpaSRsLNwMxKkEQuoM8WrEkmkk+800OQyD4sPc0jVmvIDE1qlc9UzVUOUCbGNKiIB9qSw+M7Eq41j8KT6miw5Tb2RIrXT/KPUCk0HdsIXPxC+p/Kk0HrMSKDxikHDopLi2MHtnCYy3irtyyt6bh0e0dCkABW10iI18RvrRoVoRglex1eCr4GeFhTqtdng+fNeINgNu43C3cuIQujg9i+JVojRXEwdO/wqzGvm2dyeWCwWKjeg0muMfdf+BO1en1/MvVJatAAZUALnTXfpp/bT+saVhtPoTDxV6sm+/b7/AFE3TfPbZWsYbrHHx5cpHIshnMfMCkUxP/habkmpyyrhv8/6K9E2hfw5S2rm0+hjqbSuo8MpYcORqGVeMdGySUujcNV1spL/ALO31Ruejlm8mHtpfjrFGUwc2g+GTziB5VnVHFybictj5UZ15So/C/LxLGmFMixFoMN0nh3UqGyV0Z3bNw27N0kQVtuf/ExU1KOacV3oginmSMRg8ObjvZXe9kjfE5Xt6T4fKtzGyyKM+TLilGLzSKlrhBjPu/pB9xpSJtq9i3mI3fUGc0cDprzGnzpU3xQZggbU0iH9vzpco7rAW4ucyAFP3iQD6CZ86MyQ6NaUdi32JhwmdyxY5MuhAGsGYiTEc+NV6tRvQe6ufdG0fbuHZQmYZB8IyEhPwgggGqP+9Ky08BtovVlbexeF+FABmZcxCRCyM5zb9QPepM2Ja7Um14hFU76JXLt9q2SuUvbKgQik6J3jj6zUXWVdrDshXnHYVDIZcx0JVdT4aQKRuvNZZNtd7EUIxd0khwwxuuXUBFIA7TAsSJ7RAJ4QNTwqej2I2YyprsWWF2WqkEyxG6dwPhT3NsjsGk0wcVGI24Be6rIT21tzPFghmOQDg03N2svdcfk7NyHauAwy9tvsm4G2SrnwXcfMUOClo0OjVnHiZ9NrhGgyyk9kxDmeajQ+VV6mCctYlmGKj/IpGw7z8DehqVC5o80erW8Ax3wPn7VTucyoMKtbPUb9flSXHqmgwCkJTtAp2aQDtIKAYrHXBollj3kj5DWnqK4sLldd2jiv+mR4WyfnNPUICXZnukePu3AqXJKCSVyiM24ZgBwBJ1+gqxQjGLuaXR1RRk3ms+HAo0uINNJ9PlzgelWW78TWlUctZO5J/DO8hVIVhALRpvk6meXDh51G5JFaeNp0/wCWvJfljVWdq3gAA5MAAaKd3lVVwiYDk27htna2IO5M39jfQ01wiJdlvgb1xgTcQIeEHf5cKjklwFFir7r8FvN35gB+dOjFPdiMyvSHB4y/bdMiywA0gCAwJE+EirVCVKE1J8BiTzXZT7K2BjEvdabeUgFQFbU5omSY00q5icZTqxshZS0sgm70XYgxYImZIKTqSTEz++VQLFW4i9bLiV6dC70nMrRrAEeUmam/WxH9f3Ed/oZfiVVp5ECP8wOvpSrGw4irELigO90XxKiWQAd5j509YumxevgQW8BcSQUnwK/nTutg+I+NeHMEOFuD+V/Q/Sn5oPihVUjzGm443kjx/WlyxY/Md/i2HH1oyILky3rgIlTz1U8IJ+Y9aY4J8QUkWn8fzQc/GoOqvsye9h42go4EecUnUyC5Im213C488ArsSfAA60102tX9RdwO9jSHzh+1nzgSzXZCKuuUGPhHHcKius2ZJ7WvsvV+JJbSwPexd13MhmY/hzehYk+lSKemnu/YY4xWrZPg9k3lbrLlxMPye6/bM/dUZY8yDRKteOVa9yWnrqVZ1qb0isxajZeHOrYpmJ3kZIPqpPuaqub5fMZ11dbU/kb63tBDxjxqvYpKaCFvqdzA+YoH5kOa6BvMUlhbnXuACSYFFgzWElwHcZosKpIfNJYW4posFxF43miwXOMAd4B8qAuN6tfuj0FGoC6tfuj0FLqFxy6btPCkC4posJcU0tgucmiwlzk0oCmgQ5NAHJpRDk0ogy7bDCGAI76VO2wAz4GzoCq67td/hrrT1KYjkM/wywYORSDqO/3ozyEuiN9m4f7qDz/WkzvmJoVeP2jhrBOVwGWAwEDLpIk6cCNO+ltJksMNUqK8djOY/pWr6WkVyNZftQeBAWe/WeFTwoyW9yzDBuPxy9CjxV0dY+/KCI0eYgfdEes+FPpykoLv8Pc0JR5DGtrGZVbnP2YHgWCTHlPfTu09Gvq/ew1SSerX0J7b2yuock78jZV8CXQ5v7jHcKZs/v8AZMSSqt9lpeo7Z6IXSLRuKS3ZIFyAAFlurUBgD4b99Dk02+5d31EnpDtyt3lvjBeRSqdVhbZM/Zi1YDcNe0xnvGtMjLM7vX1fskVL0HLjIz90FWI6wFjxDgE+JNsFvETUlk//ABv3sXoS02svJEy4NyJyv5G79AKZdfiX3E62PNepv81Uznjk0AdDUAd6wxEmPagLneuPM+tAXY8Yxx/MfWgXMxwx9z7xosLnkRviGO8k0CZmSJjXG5o8APyosLnZLb2o43wfEflRYVVGSjbB4qPX9KLDutHf4x/R7/pRYOtO/wCLj7p9aLB1p3/F1+6faiwdahf4uv3T7UWDrDh2uPun1oDrCFdqHlJ8dPIRQN6w4NqNyB8f0oDOzh2o/JfQ/nShnYw7Rfn7CgTOxpxz/ePtQJmZjMVtA3O2Sc3xFj8QOnHlu0+VaseyrI9AfRtCdDqJrTTb6+IfgcdoqOuWQAGIn8PGRw/Soq1P+a9Dkq/QWIo5nC0orjxt4dxbYa9Ky2hBKnxUkfSap1IWlp4+pkxd1qZzpFhGN3rWsghYCusZzKj4pbgQYIG7jrU1KXYyp+X4jUwdSKWXN9itXa7p2LYZZ3rKanvItlifFqk6tvV2/PP2LUqNJ9qWve2CYe05OYZLfe90iNAf5nHPgKftpq/L7Jj6lSHFX8rk1zD6y2IBP9Cz7uFn1puZcvzyuNjKX8YW9ETYfC2vizXW/qUD5i8aRzt3fn/UJdc/4r1ZJZQ55zXVEOM2jMwZgQG7c7hzO6o3KOuq4fTwFnGWRJRT7uBwG2rEi3cb8XYBjutiSPFvKlv3r88fsJkrSVm1HwQZhukBSVXDqg4FQVHf2QNfUUkoJq7lfz/PoV5YHM9ZMY/SK9O+PDqgP/Ik+9N6td3zJVgaPf6mqmq5iCmgBTQApoAU0AKaAFNACmgBTQApoAU0AKaAFNACmgBTQApoAU0AKaAFNACmgBTQAP8AwdvNmyLO/dx5xumn9ZO1rlv9fier6vO7fnmVWLweV5LAoBIWYaAZgkjQcJ3n1q7Sk6kbfM1an+RKOFyZX1j0vw8f65g17HlnJA05bxqBM6d1XaeHUIpX15nJTedhmKDNZ/8AbNkZZYqN7dkkKCCN5rOnFxqf7db8TQwc6d+1HT6d5lr3WAksHkmTpeEn3FSZU/xG9CcLWixqYZzlhTGVZlgusaghlJNGaOuq3ff7jpO3B+QWNmZvjvWk7grvH+cADyApOt5Xfml9Cs6ri+zTf56kp2faG/FBv7bp9Ar/AEpmZvaP0BYiq/8A636gBwqwpGZpd13Nrq2Xskhh8I79aepPM49y5FltqN3p4se+xbpH/wBID/8AHdb/AFEUKqlx+aRH+po/8kT4PY/VnM2Fa639aHL5KNPUGllWb0Tt5kFSrCW1S3gW9vGlQB/AxHBUMeX2dQuLf8/mvuVnSi3+7+epon3nxNVXuZ42gBUAKgBUAKgBUAKgBUAKgDq0AOuUrFYykEFQA48KAG0AKgBUAKgBUAdFAHDQhVuMt2wdSBPONadKTWiZJU3OGypMlQfEClU5JaMR66srOkoi2gGma4oaOIysYPMd1PpN6+BZwOtbXkZTG3mzouYxO6THpVmhFPVo16raiyXYVlWWWUEwu8A7wedPqaFTFTlFqzKHE32FxwGYAMYAJgVZyRstC1BvKh+Cus1xQWJHIkkUjhFLYbVbUTZ4S0q3kCgABxAAAAlJO7xPrWXJtyd+RXqNvCNv81NLUJjCoAntrpUkVo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data:image/jpeg;base64,/9j/4AAQSkZJRgABAQAAAQABAAD/2wCEAAkGBxQTEhUTExQWFhUXGRcYFRgXFxgYFRcYFBkYFxcYFxwYHCggGB0lHhgYITIiJSkrLi4uFyAzODMuNygtLisBCgoKDg0OGxAQGywkICQsLC8sLCwsLCwsLCwsLCwsLCwsLCwsLCwsLCwsLCwsLCwsLCwsLCwsLCwsLCwsLCwsLP/AABEIAMIBAwMBEQACEQEDEQH/xAAcAAABBQEBAQAAAAAAAAAAAAAEAAIDBQYBBwj/xABFEAACAQIDBAgDBgQEBQMFAAABAhEAAwQSIQUxQVEGEyJhcYGRoTKxwSNSctHh8BRCYoIVkrLCFjRTc6IHJPEzQ4OT0v/EABsBAAEFAQEAAAAAAAAAAAAAAAABAgMEBQYH/8QANxEAAgECBAIIBQQCAwADAAAAAAECAxEEEiExQVEFEyJhcYGRwTKhsdHwFDNC4QYjUnLxFUNi/9oADAMBAAIRAxEAPwDY1unNioAVACoAVAEow7HXKabnjzHqnJ8DiWGJiPXShzSEUJN2O3sMy6nd3UkZpiypyjuRU8YKgBUAQyRdG4giAOIjUnz09K5L/Jqc3llfsrh3/n5qX8E0m0FVx5pgG1MUQMq7yNe4H61dwmHz9tkFapbRE+z7AS2qgzoPlUFeeae22noPpxtE5icaqfFpu9zAjnSKk2roVzS3J7dwHcZ/c0yUJQ0krCqSew400UGv41U3+um7ias08LOoroZKok7GN2rtRrzGCck6DgddDHyHnWjGnGCsvM6Lo3BOkusn8T+S+/MrXfgN/HuH505LizTb4IczQP3+zSLVit2Q1Ad5/QUrEV+Jx24Dfz5Dn48qEuLBvgh6gAeH71o3YuyG25Op3cu79/vfQ9NBFd6iuty38KEgk+R22sDn47yeJobuxUrIZaMknhw+p86V6aCRd9R1xoBpEhW7I7aWBr++fvQ2EVZHWP79qRAxE99KB6PXoJ5WKgAu3gSd5j3qJ1VwJo0W9xPgTwM+1CqriDovgSYbBwZbyFNnUvoh0KVndhlRE4qAOMJ0NANXK3F4fKdNx9qsQnmKlSGV6A9SEYqAB7w+0tn8Q4RBA95A9a5v/JIJ0Yy46lzBvthN4kCVEnlXE01FytLY1JNpaAeBwxJFxzMgEee4nyirVfEadXBWSIqdPXMwwIBJmBqd+lVXJysvIlskDh0uXCsBhkMyNBDAR5z/AOIrpv8AH6VpzhVjpJce7h8/kUsU81nHgBNFm7lRmjQtOu+ezJ37vek6TwdKE3ThrpfXhfvG0aj3Df8AEEgnXwjXX9+1YX6Kpexb66NjJ9IMeLrlVnKD2jzI/l8Bx9OdX6cOrgovc2OjMDml19ReC9/sVVx43b6ckdBJ2OW0jf4n8zQ3cErHAJM+n1P0pdtBN3cc7R8hSJCt2FbWPPfQ3cErDW7RjgN/eeVKtEI9XYkY00cyNFkyfL9/vhypzdlYald3O3NdP3FIuYPXQeqwKRu45KxGd/hr+X19qdwG8STdTRwxjqB5/QfM0q2GvcfApBx6Xkrv7nltgnA2ZM8vrUdSWliWlG7uH5ahLNhZaAsLLQFhZaAsLLQFhZaAsCbQ3Ad81JS3uQ1trAWSprlewslFwsA7TBXKw4Eg+Y0PqPlWL03SdSlF8E9fP8t5k9B5ZHMXiiMqqQxMzB8vWuMo0Y3cpaJbfU0ZzeiRwXWtKoYaBQI5EDcT+91EaUa18ujv8gcnC1xl7aIKkZd4IOtTU8E4yUm9hkq11axJhbwFpYIzBSwBPBiQDPInd3iurw0m8Ok9GtV3jIQSkmtnox+Kwtt87H4llGgmAyTpwkjX9irNWjhsTeo12rc/Yryp1Kby8DIbUxxE2l0Ydm4RwI0KqeffyPM6c3NOn2Zbo3ei+juuaq1F2eC5/wBFYXCiPQCoLNs6ltRQra8Tv/elDfBCpcWImTHAb/yo2E3Y4mPrSbivQZaXWT4Achy/P9KV8hIrizl+6BpIBPExoOev796WMeIkpW0OLfQDQjy1ocZMFOK4nOtB4jv4eA1/frS5WhMyZIbyj+YeopuV8hzlHmC28ehE6+3lxqR02tCKNaL1JRi53KT4a/Kk6pg8RFHEd/8ApPv+63gP5eUU50xixMB5F07rZ85+sUdWNeLgR28SASX0MkRB0y6fOaSUHsiWFVPtMkGLTn7H8qbkkSdZE9YyV3NzzSwZhLBGp48KinNPQnpwa1CctR3JbCy0XCwstFwsLLRcLCy0XCwstFwsRYlJU06D1GTV4gASp7lfKSvgyBO+mKomPdJpEV7AllII0I9ORplZRqQcHxEUJLUzi4AhLrXAVe3EEjSVBmOamR7cq5+GCtRqSqqzjs/D2f5sSOWqsJ8UzDKTv3mKyY4eEJZoondRtWZPjrKG2xntZSvDVj3DeaqU5VXLJbR6+X2JZxjluXJRIBMDcAQco7gIjTkK72MaVSEZNL84FW9SnJxizM9MdrW7X2NsKLpElgADaVtNI3sw3DcN54A0ekKtOlHJFLN9DU6Kws60s832V8zFLiUGgPp+vGsDJKTudX1kIKw6xZuuM4UKNcuaZgd373U9wSVrlV4tKQQMHcO90H4ZPzFIoxGvGvgjqbMfjd9F/KKW0eQx4uXA6dlneLjE/wBQJHoeNGnIasVK92dGzX43D5KB9aS0eQ54yZ21spASzSxiO00R6GnX0siGVacncnGDt/cT1mkuMzz5sTbKQmcn+UMB6LFGYVVZLiPTYw4Wm/y3PqaTMDqy5hlrZ1wABbbADcAAB70XI20TLsy8f5G9U/OkuF0SDY137v8A5H6UXEzImXo9dPBPUn/bRcTMjq9FXmYtzzjX5UuYXrCX/he5zT3/ACpMw3OjX4e1J8K7GUrI5yEbsOy1BcsWFlouFhZaLhYjvPl4U6KuMk7D11E0jHLU7lpLi2FlouFgXEvwHnUsFxIaj4A6iNaeRpWLECoLlmw3MJils7XEur2A8UoYniNx5GpErxsyGerM3tDZRtqXBkZgAOSn6zHkKwcVglRg5p8fk/e/yFTuBWLbOyqokkieQAOpPgKp0Kcp1IqK4/LiK3oWe3djteCrmKKty3cVlBJGUnMCB3HskfTXdq05xfZ1V7+DLeHrRXxb2t5DcNsdctvrR1hQv272TOwLllUmCSIO7TcO+m9VUqLtWXe9/v8AQc60YtuN9eC2CjsiENsZeriAmWI4yrEkhpkyZ1NLPBXjZPUZHGWldoo8bssC2HtI8KxRwwHWTPZaF4HhA41kVsPk0XmadOtm3Cujmxrd1C9ySGJCwSIgDXTjM79NKptkkpNA2zNi5r11Gk9XodTrJMHfyB9aW4rloXC9Hk4qP340lxudkq7BtD+VPQflRcTOyVdlWxwX0pLhmZKMJbHGi4l2dNm3QGo3LaH7FGoanRdQfsflQGo04xBvA86LBYhfbVsfzIPFhRYXIxg24hMK6k8gwJpbC5GgfGdIMhiSzHciiWPlwHedKRtRV2OhSctik/48iQ1tgQSD2gdxjlQmiX9N3noNgwa6+WpzUdGEgjmKj1Jbo7FAoiKABLxk1LHQhlqx1p40O6kkrixdiU3RTcrHZkQ3LhPdTkkhrk2RZKdcZYWSi4WJFYjjSWQ5NoYVpbjbHMlFwsVnSCwTbBBgK0md0FWUD1YVl9LpugpLhJP29x0VqSbFwKogZST1gViSeYkAchqfWrGCoQpQzR/lZjbDr1xnudUhiI6x95E6hFnTMRqSdwI010bisW4PJDf6F3DYVSWee3BcyLGbPRd6gnm3aJ8S0k1i18zd5O5rU7JWjoN2YpVsiiVIkLMZSN+XhB5aCfE1odG4mWsJbLYo46gnaS3+obcwy3IO4j4WHxKRqN/LfBrUnTjUWvqZ0ZSg9Cv6P2ige3uNtjrxfNMkiNBIMedcviIONRo2IyzRTKTC7QjFXSNzs8f2scvtNR2JmtCzOOalsNsAbS2w9sqAubNm4xGWOSknf7UyclBXJaVHrHa4I+2rp1Atjkc7H/aKr/qlyZZWDXMFubavT8dof2k/NxS/qO4IYWD4sGubXuxPXeSoo/1TR10m7WsSPC013gjbVc77znuByx6LU0r2un/Y2FON2nCy53GXMYnG6x8bjn61XvVfMsRjRS2IHxVjiUPiJ+dCp1nzCTivhscXHWCQFyknQAKJJ5UOhWtd3HZ4Fts7ZDswdh1QGogDP3QI08Tr3UzPk2dyKclJWsXWFsqgXKIzasd7MYmWJ1JqKcnJu41I89vntN4n51oLYQ98yV2FzkbCy0XCw5NN1I9RVdHG130LQHdnMlLcSwslFwsLJRcLCyUXCwslFwsLJRcLCyUXCwslFwsLJRcLEWJwwdGQ7mBBjeJ4jvqOrBVIOEtmrBYdZsBVCjcoAHgBAp0EoxUVwCxnlvhRczTJa7uEwczAkxqAvA9wrDlNRqVG99bI2owcowS20JL2JLnKqqWMkaxAG8nfImBu48t0Kq545ZRvyZJ1VndOxYdHirBn1mFEcg36jXwq3gUsj53K+KvmswrDkNLAyCflofeT4EVrU3oZtRPMVmKwOe64zMqiJZDlaXAlcw4aAxxzDlrh9Iu1W3mX8K7QuZJ9llcSLEn4wAZjs/FOnHLVLgXFLS5F0qxSWm6iyM12Jdu03VDQ7iTLQQddACCd4BnoUc+r2LmDw3WvPUeWPN2V+5GUF0k5g7SJEhz57jHlVl0abVnFHSQwWHt2V5p+4Lilu6lbhPMGB6ED5039NS/4lav0fxpvyZWtiX3FmnlNHUwXBGVKMou0hhutzPqaXJHkMGk06yA5SgKkAsOj/wDzVj/up/qFQ4n9qXgB6qW7f9o+ZrnuAqB7baW/Af6aV8RUeeOdT4mtEQ+hctdZc5SxQ9ItoKtzD4ee1cu2mYDgiuCJ8WAHgGpspbIr1qsYyjB7tl9lp9yxYWWkuFhZaLhYWWluFhZaLhYWWi4WFlouFhZaLhYWWi4WFlpLhYWWi4WFlouFhZaLhYxu2Ls3OttBsrRlkdl2BBaBOqsiR2gBrOtZVSvRjW6zLm08PM1IUajpZM2V+unIBxGDE2A4BYN/SVEjcJB+FQJIG8QDrVanWcJSyJNPztqTzpqaV21byuXuzsOA4toSVntakys5jM8NPepMJnVTTb7f+kOJyuOu5b4G0UJtnX+YHuEKARGkAAd8TWxC1tDNqXb1BXSMQ6xEhLgbTURky8zBUnzHOsTpFNVb80XaH7Ziek20Wt4o3LYzOGRLa83ZAoEcdSdO6q9KnnaRfoU87yvRce5bs0XR7YD4QmWD3mAa+SfidpYqDGgE741JJjXTYUursracfYq4qs8RLTRR0iu7782G9IdmYPFp9ovVXohboADiPvMOzcX+kk+R1pzUZaBhsbWwss0Hpy4M8j2tg3sXGtXIzLxHwsp+F17jHkQRwqGUHF2Z2eExtPFU88PNcioxFsNv9eIpBK1ONTSQFcQqYOs7v1prRlVqDpvcbTCuKgBUAH7B/wCZsf8AcT/UKhxP7UvAU9SJ+0/t+tc9/EVA1o6Wvw/7aWW7HIwFaIw+iMZfS0jXLhCoolif3qeEcZrqbnLyaisz2PIv8Ud8R17lcxuK0mcqgMI3AmAAPTjUN9bnMSqdZXU2+K+p7Hlqa51FinOML44WVbs27TPcA/mdyoUH8Kkt/etJm1K/Wp1+rXBXZcZaW5ZsLLRcLCy0XCwstFwsLLRcLCy0XCwstFwsLLRcLCy0XCwstFwsMvCFJ03fzGB5nhRcSxR4bYtsJFxbhAI6uC4KiIEssToSJMaeppLB0k3xLf6mo9dh2wFZM8YY29So6xwzMonKSQzGNT2Tu151LThCK7Kt7iVm212s2np3Fnh8CtqbpBLGJ18AABuUbt3KTNOsr3I72Rn9pdKrWHv5XRyGUAMmUxlJzSCQd7DdyPKo54qFN5WTUsHOtFzTXmE4rH28SEOHuA6Em4vxWwYGUqdxO+GH8m6Yqrjq0JwSWvsLTozpSedf2Yu9gms7SsKSXg3LqluJAlWPeCT5iq2HmoJyfA0aXao1LaaJfNGlw23FzEBs1wsyspkNIEzO4yREDu5VI68pK79CtGjFOy9SK9jme4VyXMwI0CDq8h45pmZk8oAESZqKUnUjqx8YqL9yr6S7DGIt9kAXVkod080PcY8iAeFMp1nGWr0LWGrOhPNHz7zzBzE5pESCDvBGhB7wdK0joVUi45+ACzyZP/wKZJmRWqupK5ymkIqAFSgHbC/5mz/3E/1CoMT+1LwFR6eT9r/b/urnv4+Y5A1s6Wvw/wC0Ur/kKjB1ojD1j/1RxBBsoHmZY2o4CR1haf7QI+8eFdJI4Xpb4UnK3d7mDRzrK8dI1kU0w3FcGem9DtqOcC7ER1St1bXJVCqg5QxAPwkFTAJAA405PQ6PA1J/pr1OHHg0ZjoRirrY1Gcgtca5nJntZlZj4agRw0FItzLwNXNjMzerTPVMlPudLYWWi4WFlpFJPULCyUtwsRYi8lsS7Ko/qIHpO+linLZCOy1ZXXOkWGUwXP8A+u5//NWFhKzV1ErvFUU7Zg7BYy3dBNt1aN8bx+IHVfOoZwlB2krE0JRmrxdwjJTLj7FTtjaYtwEuW84YBwe2VUq2rKpBAnLqY0moK1bItGrk1Kjmeq0B9n9JEZsr5VGnbDdmf6gR2AeBkiRFRUsZGbs1YfUwrirrUt8bbJttl1MSveVhgPOKuJlVrQjwmMDBVMTlLd0CAPc+xpGhVK4SL6jv8PamjrmP6UdKVtIVBm4wGVfuiPiPL9KmpwUpqN9dQhCVTVbc/wA4nm22cQ5dbj6synTcFWRlA9z51n4+jGllgnd6tvm9DZw7tF27i82AHtJ1tqMxALgnssPiCmOW4HhJ5mbdLAUpUIqa1et+P/hBiKmaVuCLa9tG3dxVq7pHVZQDvVyxzITwMCPGKxKlKVKcqcuHzFpLstFhdukvmUBcp0WO4QYkajhTM+t1oPSsrM5YvuJKHeOI1J7uQpIycdgcYvczXSLpSEPVWO3cMiQM0HkoHxt7eO6pqOHcneW31LlDCXWeq8sTzXFMxY5gwMyQ05iTvLTrPj41dlpoS1a8Zq1P4SKmlcVAXOxSCXOxQAdsQf8AuLP41+dQYn9qXgC3PSyftP7frXP/AMfMlBFOlr8P+0Ur3l4+4piK0SM1m3Nom/de8xHaOmugA0CjuG7xniTXQ3PLK1edeo5yW/DkivD6kcqUjasg5No3EsXLFtuzcKsyndI4+BgA/gHfISwxFRU+qb7Lf4huycY9u5bZRLh1K8iZEAzuB3T8qBtO8asZw3T0PcbZJAJEGBImYPESN9KdotVqV20cYCMq68z9K57pTpCM49VTd77tfQRsB6w5cs6b4rG6+p1fVX7PIaDXdouGKo8EAZidcs7lAOhY+w1PAHo+g8JXqy66cnk2tf4vslz8kVMTiuqVo7mQ6WbQFp0yt9qwnrPiuKD/AFHUcBpoPKumxeMWEoNpavRLh427vmN6KwMsfXvUk8q1fsjO4Do/fxPXOhZurAMzq7kg5QeJy5j45edc6sXiq15Ob9beiR188NhMM1DIte6/my16FY5xi7VpWJZiQDxEaspneIVpB5aQQIv4TpSpVi6OI15Pjfv+5ndI9E06TVfD6bXXBp8j2eKkKRj+l1m2GbK7K8C5cUZYjdJ7JbM2SBBjssd++hi1BO/Et4dyfgZrD3T1k9oxK9WxCsCuh6uQFYQBIBj01pS1Ratob7oti+ssD+glPALqo8lK1q4aeamjPrxyzYTd2XbLFh2CwIYrGs6mQQR51Zz6alfItyl6TutmzAuMXfsrqBlEdpuwBuGg72Wn0HGpLS2g+FO71PL75DYleMD5GfPfHlUjVsXF/wD5f1NKKSotLmD7b1uRyRfct+lZvScv9yXd7snw6/1+YTsXHHRFOuXKVJ3lBoR4j5eujga8alJRe8fy5BXp2lm4MlxKQx5ETpGpGjfSqfS1L4ai8H7EcGSbb2ucGBaW7ca8AMynq2toSAcvbUncZgRpWbRpuavLY0cNh511naVvm/T6lZtW/jms2b165ls3CQVQZdRuFzKAVnWBJ3c6tdRGGtibCvD1amSno1fXe7XIvOhu28PbcWmsW7JfRbqknO3BXLywnh2iJ000mWMlsN6RwFems7lmX0LDbnR8bQusggOshGgA9kDNJiT2pETwFTuClHU5qOIqRrvI9OXBnlu1dl3MPda1dXK6+h7x3VTnFwdmbVKrGpHNEEimElzsUCXOxSBcM2OPt7X41+dQ4j9qXgLHc9IJ+0/tHzNc/wDx8ycEbTqvwn/SKX/l+cRTFVpERcdUDrHr4zpXRHlWZrQcTQIdiYPEfI8P39aBL20HIaBGtDZWemF421tvlzDTPqS2nEDjHGsjpanWnTWTZavWzNjC9KycVTnvz5+PeWWytqlyEuASfhYaAxvBHA/vx5m2lzVpV87s9y1dgASdANSeQG+iMXJqMd2WCo2dBUZ5DMXdyeb6qv8AbovlXqdKj1FKNOOySXpu/Pc52rONSbb7/wCjG7c2VexOKdkWLa5EDNuJ7IypPxsWJgDSTBIrD6VzTxChyS+ev2Ox6CcKODU3u236aexrehe0bYtNYtiDaMMCAG7eoZsrtq2p3jSNAIqn2qasSKtDEtzV/P8ANhuz2svtW1KRdBuENlyhsttl3hRmOvEnTx0lo0+0pMZPFpqVBX0Xluj0SrxTK7a2Aw92OuVSR8J1DAb9CNYkA8pA5VWxFWhD91peI6NSUNmZ3a+xgGT+GzHQyFdc0yzTN1obNnI36ZR5UKk6FSSjSkuVrliliFrmZnm2obdxVtXXt3Vci5bJK/ykksh7L7l7WvDWrvRcJOTv8LT8N7aMlqZZRvuaP/isxlvQsgjMoJU6cRqVMePjuFL0lhcVKNsPZxas1x1+RTlB8DN3bj4hutYFLU5RuzQJOVBBDMT8R3DdrlplLJ0dR6qnrN/E+/8Aos0qSS1BNs2EQ4VAIZTdUnSWzDPm00OqndunkRUeAq1JY5zm75vlp/RLCDUZ8tH+epQ7UH2p/Cvzapek/wB/yXuWsP8At+bK+0xS6jrvVgfTfTcDm61OKvz8GJWSytM02MuLmR9MvWKSeGUnXyrXx8M2Hknw19ClBO9gjZfRy0XN/E/aXSWYyT1Qe4SQoESwEs0kfybhurJoTWVytorJFipi6s7UaekUuHL+2aLCdXaUWcQqXLDEq7EaDOSRIDMGGbTcDqKcsRmqZGtypCiqVO8W9NSux3RXZTElbihfuDEdnXuYkjwqw6fcTQ6Yq5crqJrvsH9B1C3lUEsPtgCxzMRmaCSdTpxO+peBiwnmrOXO5z/1Y6NdfaF5B9onLee7zHyFRzjnjbjw+xeo1Orlm4cfv5fQ8SAqia1zsUglzsUBcL2UPtrf41+dQ4j9qXgLD4j0Nj2z+EfM1z/8S0iDEfEvg3yojs/IcYitQgLdrpMTXQnlkYJHC1CHSjYeJpSJ2OE0C2C8Fi8v78PyqrisLDEQyzCM505Zol/ZunKOBkFTO4yIM8AN81yEskZOMXpfibdJydm9GaXbN7shODEZzEgJIBJjgSQPAmtz/HMF12J61rSGvjLgvcuYuplhZcfoDW7vZACls0sx+8LbHtJPdNd246tt2tt5rZmRbSyX4uRFsu6G622wMqy3F1KsQ2VlcEQR2gTp3VhdLU5QrRmuK+a0+x03Q8lOhk5P66h2GS1Zl0VbZaJLEmSBAzFj5AVlTm81zSjho021Fb72GNbVbiOFHWFlyvrmAJllWToCM2g51HWnPqpNN3S4cBKlOlGMpve1u/8ALls9wkySSfGudnWqTeaUm34mUcdiTJMmmznKcs0ndgB7SxnVqCBJLAAepOvDQGkSvsR1amSNzDYoM2Je6w+L7oMTCr3kbj612nRPSmGhhI0qk0nG618Wyahiqbgszsx1wlhEMfb51el0vgoauovK7+iJXiqK/kT7MxuQlWDaSo3khF6ucpE5QesTMQJ7JA4Vgyr0605Tp/C2y9SnGrTUoh+ItW7s20YM1uDpoRIlWE75B36zJnjSRnOlJVIj0+DKD+CQ3GzvnKnKSvZGkypAJggzx5V0FGnTxUFVqR124jHOUOzF6Fna6pB2Eg8+PqdauQpqKtHREDzN3bKvDWv4rErhbcDOZdt+XL8RA3H98qgxEs8XDgTy/wBMFUe99EbPaGAWwbWHRrhyqQzZoJ7K7yoB+7vNY+KUadOMYkeHcpSlN24FXB6o5pXNle31hiQMraE/1Aj0PGTSg7TTXMtVUmmu5p2NHs/outy2Ha4QTOgA0gwN/hNbuiOeWHXFhmC2C1i51it1gAOkQwniBMNx4iluh8aWR3RYY25nstmggwAfvT3HUcdO6mPQsQ7TPnvpRgepxV1BuzZh/dv95qnXVpu3HX1L+Gnemr8NPQq4qEnudigS4Tswfa2/xD51DiP22Op/Ej0FviPgPma5/wDiXUQ3hu7p9xRFjjEVqlYsAa6BvQ8zpxvNI7mpIj8RG0kPW5FOKzjcRahO4+UMthyPB3eVG5G1daGh2Zc6yFWCY0UbwBpurlsfgJda3CL14vb138ma2AjUr2grX9Aq6WLHOzGAFiQAAu4aDuqTDdOYrBQ6mmoq2+l23zbJ61N5rT3WgzEsyW2uJcbsKzBWIIAEkgQARNbGF/ymtJpVYRlfe2j90JRw6q1Y09ru3qRbFxdzEAvbTK1oQzM+mskZdQRA4aju1rVq9MYGulTrRlq9Eld/L7GjUwGI6PmpQmtfmu9PQsbG2r+Qsxtr2SVzGGaOS5ZHpT10PSm7xlJLvSHT6XlB5cqk+OVu354Mr8dtG9axFi9cPWWc2pUERIjtSIEZswjfk4Vl46jXhQnShTyp6N3Um/NbJ25eZYp4jDYmEpVKlpLZbK/dxb4eeiNwMShTrAwZIJzKZEDfBG+uMaadmRSThpJWKjE7cYgdWsd7xqO4A0NWKc8T/wASvxO0XuAB40MgARJ11PHjwNIppIhqVZTVmCvcJ3xTXNvcisNpgGf2zcPXhQSJFtTlME9Y5BGnco310PRkcuEqVHwva/cjSwtScKTafP6Ee2sCUZTaFwswadWc5ly5TJkiZjfFWeh8TVxGaM1e1uHiPwtapUbbeoZYfqQ2ZWOvAaQNBqeetdla+xoHUxruYUBBzbX05+9GVLcCy2BGFui8gBfXMTxneO4VDKlFppCVs1RLXY0ibRtYq4GdAJOQA6y0hY3ec/0iuc6Wn1a6tb6a22TFw+aLfDz3sX+0rM4e4pHwjNHIgBtPesmjNwmpcmv7GzWa65r/AMK3YHSy2qi1flcvwuVaCOE6b66l6mVSxKtaZaYnpFYAkXl8pP0pMrLPX0luzLbe6Yog7OZzrGkLPE1NhsP108tyOWNglaG559tcfxOa9/8AcHxDmOYq/iujoTp5Y7rZ+xHhsXKE7vZ7/cz8Vy7unZm/e+p2KQLhGzx9qn4h86hr/tsfT+JG/Y1zxoIjbcaFuKYatcrBYat6b0PO8JDNU8juainsLjY2mvAttn7Av3rbXUWVG6TBbnl51VrY6nSnkZdw3QlSrSVSUlG+yfFd/K/AZsfAtduZQNV1I4+g3nfp3VJKp2Oy9xI4RSxkKVVaK7a5pcPPTyNHtno7ZRDcBdVC6ZiJzkCJ7OgmSddPaoacrPsmt0xSoyw8qs4pNLRre/CNuK4d3C25e9FOj4s4O5durluvJViIdUjs79Vn4iD57qvSjmg1Ll6GdgKLo0usatJ+q7jPz+tcA5Nu7ZFKTk7yd2Um3ce6nIOyCPi+9OhA4fWtHA0ovt7vlyN/ojA0K0HObu+XLv8A79y36GYmcIylQFF7LKjVywDEEDeYBXTmvKuo6IwylXdd72su7n7Fbpml1TUINvTi23vpq9e8u9o7QXDXV/icO2R7b5FQrnlyFbrCSAIA3Cfj57tHF45U7KOvf3rkO6H6EeJjJ3Sa4O+z71fkD7FJxqXcOoWADlDkhsjHf2eyW0EwBrB0p1HpGFa7lHxXBjekOgKmBlCUJ35dzRBsNRglu2iHLsWMtuzAQoyDcOZkzx0iOH6Sa/UOKi4pbJ8vHj3fcZX6RlWfbWqVvMjZgIETGknu8N1Z05raxlFacZDQYAkqddfHdp+tSdSnHTfc2Z9H0/0qqQbva/j3B1VjGOUCpXKG7rjAOTj/AMbWYe5rfh2Oi33v3/ourTD/AJzD9s3+qtm7MMg7I07RaAFM8zFRdC4yph62SMU1Lfy43F6Pc3VUEtHv5FUellwrlZEI8CfrXZLGQ5P1N79L3gq9KySQEGhju+fCl/XQ5Md+llzG4npLcCkgKIBPp402WO5R+Yqw3Nm1OBaybCszZgDcf4QA2gkQJHaZt/3azab/AFMpzmt9DHxlVxlFR8S2Xa10IyZpDTJbU6iDBPdUX/xlLNdNpcr/AHuyP9dO2qV+e300K28oO/8AfCtB6lBpMAfC8j6imZSBwKXbW5fE/Kr/AEY7VfIIcQDC3yjBh59441vtXJE7Am1cMEuHL8LQy+Dfs1yvS2H6uoqi/l9TcwFbNDK+H0BIrJL1yfBD7RPEVFW+Bj6Xxo3ZrnzTGtuoW4GGrXKxNmrbqvRHD9G080pPwJsJBdQxAE6zu05027VNuO5LOlTljoRqtKOl77W1fz2PT9mYq21om24CBQCM3wESSWIOgMb+JnXXTPVKho5R1vr+cDq5Kbd01Z7Na+feY/EHr8aq4MkM5AzDQEgdp/CASau4andNW04HPdMJSr0urf8AsW7X5w1v3aEuI2zdm27XA4t3CydgAMbRUrnjuMbtKkUFB5kuJL1eJrLrJQzqEmrPR8nOK0Tad7J/N6hG1enF3EEK027UyQplj+Ixu7hRjFOpRlCna7XEy8dXqU6zoz0SfDjy8iVTIn9+1cNKOVtCJ3Eyg6ET40ibWw5ScXdOxqOhDpmKGJBBA5SCAfYiut6Dk3hpf9n9EWsPdyvLjx7+P53lh016Oti0Uq6q1uSJGjAjUEzoNB6Vp1aaqRymzgcbLB1nUtdNWa24p38V7mI6DkJjstxmtlFcMNQT8Omm8bjI7qq4aDjUae6RudN4iFXBQnT1jKS1Xg+XHh6l/wBLr9trim3qcvaOuuukzqay+n5Q7C/lr6f++5wuItn08ygrnCEzWIclvicndDZdIPMEA+1bEIpLZHT0Eo07KyXcvZoS4h/+owPdr8zR1cP+P56DHSiv4J+KXtEa98nRmLDTewHHxMUqglsreQ+EIrVRy+C/oGw8Nd3KAOsMNcgSCqaNx3Gr9ZuOEgtdXwXi9ivnale78UtfQixQ61zAhU0jNmDPznjAMebVJgaWWOd7vutoa2GptwzPV96sypxdyJjhOv5e/tV9sltqGYfZ2VFnfvPiZn6egpESOI3BgG7ZB3G4hb8KHO3sDTasssGyCWkWem3b3WXrj8giDyGY+71JhI5aK77s5bFO9V9xxXBEjUVYuVk09URXXApGxsnYgd9JpLkbehQ7b+BT3j8qt9Hu1ZDYblVXRjzuOE20PIsvyYfWsjpiF6DfJp+xfwErVLAEVyhtE2F+NfEVFW+BklH40bisA1DhoQGGrXKo6a1671Ry3REP9cn3+xYbF2U+IuJbWFztlzMYAjUnvgcuYp9KcdI8WQ47B1atZyiuyramsubPwlh71kqXyhUD8S2VWdjvB7WkaCOM61Qx1aUKrio3001tZ+mpdwmKp4Wn1cOevHN/Qf0W2Tbw4uYsMCrWWCjcbVwaXQe7SQeR8zpYRf61K+/4yNzVaqppWbVklzuZEp9gp5XHHqlo/Q0v8TsdptdxUhobzFI1eLRyn+RYTWOIjw0fs/b0NnbaQCNxAPrXCVIuM3F8GY6d0PpgFRh9rvZvvdt665IO4qmhB/uza103R0nQpprjuegYLoinW6Np056N9pPim/6tdGqt9P8Arl6pLdw3GBAXslfEtvyjwnurVeOpRjms7mXiOgsRSTc5xy89b+lt/O3ec2l0odVUWrBdlY9oyqaBTmDuBmmW1G/XnWf199XuWcPhaT/cnlXq/Re4E2La+wZ0hnyyElmUkDkYYADlurMrRdWo80dOZm1qKnVlCUE48JLfufMGN4SRMkGOyCRpygbqzp4eak0kYdahKnNw5FLjcCc3YtvBIjs7yfFQQPOtCi5OPa3NbC4hZP8AZLW3f97XHJsy7wsknuIkes09qQfqYt/E/T7NEN3Z9xWUPauCZ0ESdNwCinWdtCzGreLyzV++/uwDCYVjdyBHkdb2csvGeRI04EetaNdN4aFu4ijUak3de3uB4PFRbHMiT+Jt/uTV2KSSSN1SsrIBuasg4ZpP9uoHqBSsZEtb+JEGORjz7I9taCRy0Btk3QMQM0/AwXTQs2sf5Q1QYm+UrVU8mhvMChS04PxBnB14qcn09quU1alFdyOTxErzm+9jtnvKkcj8xNOjsVqb0G4t9I5/TX5xSSEqPQiLdmk4Db6FVtlZtHu19KsYSVqqEhuU4NdQSD72tlhydT6hhVDpGObDzXd9NSzhXarHxK+uMN8kw3xr4ioq3wMlo/GjcmsA1DhoQGGrXKxpF6H3eLp6n8qmq4/M7qJy+Em6FPJa5Z/4MyWghmUkq9smQTv13gndy3VFHEJ6y0NKjiouPa0f1B7ezbwKg22JJbcNCf5jppvk1Wli6MryzIyZ4atfWD17ifD4e6FZHJS3chDMZQ8jUjvXfu3CreExUZ1I0oS438i9gadahUTcdG1uGr0dXqjba+vxhwwA0hSpGrazPtXQ9WstmzoHV7WYhw/R3DMHW2WvPEZswCoTMHSBH+Y6GqtbE0KS1ld935YqYycHTcKuzWxbpsIAAAsANB2uXlXLyhGUnJrVnOLDxWlgfamBSzZe60wikxnIk7lGnMkDzohQhJpWLOFwPX1o0kt38uPyMPZYhgm+FljzaRJ9z61rrTQ9OUVGNlstF4F/0btLmdgAHCmDOXeNII7wfaoK26MLpeU80Y/x9x38Kd5UkQDKgsI4GRw8ardrgZJF/Alj2EYnfuIiOIJ0HrTouXEHY0mx7RIPazQqAtr2iAZPyHlTajM3Gq7RYfwx5ioyllYPcQAwQKLsa0NyLyHoKXM+YlkYzo+2fHMxAMi+0RoB1igDyECtfFLJhYpdxPNLJbwM1trAmzibycM7MOWW4c6x/mjyNT4aeemmb2HqKdKL7voA4gCB4jXlr+tTMmQ5AY1Mn8qUGTYPEdVcS7vCkSBxWQWHjoCPCo6sM8bDZLMrG+tYhXtOykMGdyDwIdiwPoasx/bXgjjsQsspxfN/UjwL6sOcEfL6UqehXg+A3GPr8vOmvcbN6nCdAB4Ugl9AfE28ykcxToSyyTETszOW93hp6aV1lOWaCZOztxuww8PYj9abXjmg13DqbtJMDrgTpSSx8Q8ajrfAyWj8aNsvxN5H2/SsJ7I0xxpqFMNWuVj1jNVQ5UbctM4IXf4SKEKtwe3sbETPXERManj7CkcKLXwL0NL9UsqSi78btk+E2CVJLXnY8CJEb+JYnj3U7NFfDFIjr1lUtZW87kQ6LjNmN0nWfhE+Zmn9c7WsP/Uy6rq0kEYbo4imc7nukACd+4T7011W1YbUrznBRlw9S2s2QoCjcOZJ+dRtkFjO9LMLexJFiwhcW8t28ARMEkW1E79QzRyUVcwtNu8jd6GdHDvrqzte6j7v6LzMbiMDdtXJu22QMDlLDQmRoDunu31ccWtzqqWJo1lanJOwTszEMtzMEd7cEOVUsojXUgQN3GoqtNzjoVekKUKsMuZKS2TaRoMPjEMFWDSOBEkHUgxru4GqDUo6M52dOUXaSsya7ftgEs2gE6kmFEE8TI8o50sVKWw1RbdkW+GsXFB0EkknUHf+gFMbRj15ynO6FcFzjPl+lIQNSByaUYcLxry19KFqBi+htz7YsxAPUySdAJZSxk8PyrZ6RTVOMUWKu2hR4zNevXrgUkM7EHMsFR2ViSP5QOFTUbU4KJuUMsaUY32RVYxGAMqY8R9Dr5VJe5IqsL7nbaMyjNnU88jjwkgRuozIkVuZ2y5PI96mQY+VOQjVg/DYu4F6tWMDWANQD4cK1sJSpSppytfvZzPSVH/e5KO4ThNouhnMD3NPtVyeBp1F2WvIzZRtuibFbTd/5gvgdfWil0bCOsncRRVyOxj7ij4sw/qB+dNqYGjN9lq4sqfFo6NoXiYDDXcFEnyA1NDwFKCvLRc2xFBPRIjZWEyGmTMqw148Kt0a+HUVGE0/NEjo1FvF+ghhnuaIjse5T+VJWxdCnG8pIdCjUk7JHH2RfG+0/ofrXDZ43OjsQjDupkqR41HUknEkpaSRsLNwMxKkEQuoM8WrEkmkk+800OQyD4sPc0jVmvIDE1qlc9UzVUOUCbGNKiIB9qSw+M7Eq41j8KT6miw5Tb2RIrXT/KPUCk0HdsIXPxC+p/Kk0HrMSKDxikHDopLi2MHtnCYy3irtyyt6bh0e0dCkABW10iI18RvrRoVoRglex1eCr4GeFhTqtdng+fNeINgNu43C3cuIQujg9i+JVojRXEwdO/wqzGvm2dyeWCwWKjeg0muMfdf+BO1en1/MvVJatAAZUALnTXfpp/bT+saVhtPoTDxV6sm+/b7/AFE3TfPbZWsYbrHHx5cpHIshnMfMCkUxP/habkmpyyrhv8/6K9E2hfw5S2rm0+hjqbSuo8MpYcORqGVeMdGySUujcNV1spL/ALO31Ruejlm8mHtpfjrFGUwc2g+GTziB5VnVHFybictj5UZ15So/C/LxLGmFMixFoMN0nh3UqGyV0Z3bNw27N0kQVtuf/ExU1KOacV3oginmSMRg8ObjvZXe9kjfE5Xt6T4fKtzGyyKM+TLilGLzSKlrhBjPu/pB9xpSJtq9i3mI3fUGc0cDprzGnzpU3xQZggbU0iH9vzpco7rAW4ucyAFP3iQD6CZ86MyQ6NaUdi32JhwmdyxY5MuhAGsGYiTEc+NV6tRvQe6ufdG0fbuHZQmYZB8IyEhPwgggGqP+9Ky08BtovVlbexeF+FABmZcxCRCyM5zb9QPepM2Ja7Um14hFU76JXLt9q2SuUvbKgQik6J3jj6zUXWVdrDshXnHYVDIZcx0JVdT4aQKRuvNZZNtd7EUIxd0khwwxuuXUBFIA7TAsSJ7RAJ4QNTwqej2I2YyprsWWF2WqkEyxG6dwPhT3NsjsGk0wcVGI24Be6rIT21tzPFghmOQDg03N2svdcfk7NyHauAwy9tvsm4G2SrnwXcfMUOClo0OjVnHiZ9NrhGgyyk9kxDmeajQ+VV6mCctYlmGKj/IpGw7z8DehqVC5o80erW8Ax3wPn7VTucyoMKtbPUb9flSXHqmgwCkJTtAp2aQDtIKAYrHXBollj3kj5DWnqK4sLldd2jiv+mR4WyfnNPUICXZnukePu3AqXJKCSVyiM24ZgBwBJ1+gqxQjGLuaXR1RRk3ms+HAo0uINNJ9PlzgelWW78TWlUctZO5J/DO8hVIVhALRpvk6meXDh51G5JFaeNp0/wCWvJfljVWdq3gAA5MAAaKd3lVVwiYDk27htna2IO5M39jfQ01wiJdlvgb1xgTcQIeEHf5cKjklwFFir7r8FvN35gB+dOjFPdiMyvSHB4y/bdMiywA0gCAwJE+EirVCVKE1J8BiTzXZT7K2BjEvdabeUgFQFbU5omSY00q5icZTqxshZS0sgm70XYgxYImZIKTqSTEz++VQLFW4i9bLiV6dC70nMrRrAEeUmam/WxH9f3Ed/oZfiVVp5ECP8wOvpSrGw4irELigO90XxKiWQAd5j509YumxevgQW8BcSQUnwK/nTutg+I+NeHMEOFuD+V/Q/Sn5oPihVUjzGm443kjx/WlyxY/Md/i2HH1oyILky3rgIlTz1U8IJ+Y9aY4J8QUkWn8fzQc/GoOqvsye9h42go4EecUnUyC5Im213C488ArsSfAA60102tX9RdwO9jSHzh+1nzgSzXZCKuuUGPhHHcKius2ZJ7WvsvV+JJbSwPexd13MhmY/hzehYk+lSKemnu/YY4xWrZPg9k3lbrLlxMPye6/bM/dUZY8yDRKteOVa9yWnrqVZ1qb0isxajZeHOrYpmJ3kZIPqpPuaqub5fMZ11dbU/kb63tBDxjxqvYpKaCFvqdzA+YoH5kOa6BvMUlhbnXuACSYFFgzWElwHcZosKpIfNJYW4posFxF43miwXOMAd4B8qAuN6tfuj0FGoC6tfuj0FLqFxy6btPCkC4posJcU0tgucmiwlzk0oCmgQ5NAHJpRDk0ogy7bDCGAI76VO2wAz4GzoCq67td/hrrT1KYjkM/wywYORSDqO/3ozyEuiN9m4f7qDz/WkzvmJoVeP2jhrBOVwGWAwEDLpIk6cCNO+ltJksMNUqK8djOY/pWr6WkVyNZftQeBAWe/WeFTwoyW9yzDBuPxy9CjxV0dY+/KCI0eYgfdEes+FPpykoLv8Pc0JR5DGtrGZVbnP2YHgWCTHlPfTu09Gvq/ew1SSerX0J7b2yuock78jZV8CXQ5v7jHcKZs/v8AZMSSqt9lpeo7Z6IXSLRuKS3ZIFyAAFlurUBgD4b99Dk02+5d31EnpDtyt3lvjBeRSqdVhbZM/Zi1YDcNe0xnvGtMjLM7vX1fskVL0HLjIz90FWI6wFjxDgE+JNsFvETUlk//ABv3sXoS02svJEy4NyJyv5G79AKZdfiX3E62PNepv81Uznjk0AdDUAd6wxEmPagLneuPM+tAXY8Yxx/MfWgXMxwx9z7xosLnkRviGO8k0CZmSJjXG5o8APyosLnZLb2o43wfEflRYVVGSjbB4qPX9KLDutHf4x/R7/pRYOtO/wCLj7p9aLB1p3/F1+6faiwdahf4uv3T7UWDrDh2uPun1oDrCFdqHlJ8dPIRQN6w4NqNyB8f0oDOzh2o/JfQ/nShnYw7Rfn7CgTOxpxz/ePtQJmZjMVtA3O2Sc3xFj8QOnHlu0+VaseyrI9AfRtCdDqJrTTb6+IfgcdoqOuWQAGIn8PGRw/Soq1P+a9Dkq/QWIo5nC0orjxt4dxbYa9Ky2hBKnxUkfSap1IWlp4+pkxd1qZzpFhGN3rWsghYCusZzKj4pbgQYIG7jrU1KXYyp+X4jUwdSKWXN9itXa7p2LYZZ3rKanvItlifFqk6tvV2/PP2LUqNJ9qWve2CYe05OYZLfe90iNAf5nHPgKftpq/L7Jj6lSHFX8rk1zD6y2IBP9Cz7uFn1puZcvzyuNjKX8YW9ETYfC2vizXW/qUD5i8aRzt3fn/UJdc/4r1ZJZQ55zXVEOM2jMwZgQG7c7hzO6o3KOuq4fTwFnGWRJRT7uBwG2rEi3cb8XYBjutiSPFvKlv3r88fsJkrSVm1HwQZhukBSVXDqg4FQVHf2QNfUUkoJq7lfz/PoV5YHM9ZMY/SK9O+PDqgP/Ik+9N6td3zJVgaPf6mqmq5iCmgBTQApoAU0AKaAFNACmgBTQApoAU0AKaAFNACmgBTQApoAU0AKaAFNACmgBTQAP8AwdvNmyLO/dx5xumn9ZO1rlv9fier6vO7fnmVWLweV5LAoBIWYaAZgkjQcJ3n1q7Sk6kbfM1an+RKOFyZX1j0vw8f65g17HlnJA05bxqBM6d1XaeHUIpX15nJTedhmKDNZ/8AbNkZZYqN7dkkKCCN5rOnFxqf7db8TQwc6d+1HT6d5lr3WAksHkmTpeEn3FSZU/xG9CcLWixqYZzlhTGVZlgusaghlJNGaOuq3ff7jpO3B+QWNmZvjvWk7grvH+cADyApOt5Xfml9Cs6ri+zTf56kp2faG/FBv7bp9Ar/AEpmZvaP0BYiq/8A636gBwqwpGZpd13Nrq2Xskhh8I79aepPM49y5FltqN3p4se+xbpH/wBID/8AHdb/AFEUKqlx+aRH+po/8kT4PY/VnM2Fa639aHL5KNPUGllWb0Tt5kFSrCW1S3gW9vGlQB/AxHBUMeX2dQuLf8/mvuVnSi3+7+epon3nxNVXuZ42gBUAKgBUAKgBUAKgBUAKgDq0AOuUrFYykEFQA48KAG0AKgBUAKgBUAdFAHDQhVuMt2wdSBPONadKTWiZJU3OGypMlQfEClU5JaMR66srOkoi2gGma4oaOIysYPMd1PpN6+BZwOtbXkZTG3mzouYxO6THpVmhFPVo16raiyXYVlWWWUEwu8A7wedPqaFTFTlFqzKHE32FxwGYAMYAJgVZyRstC1BvKh+Cus1xQWJHIkkUjhFLYbVbUTZ4S0q3kCgABxAAAAlJO7xPrWXJtyd+RXqNvCNv81NLUJjCoAntrpUkVo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data:image/jpeg;base64,/9j/4AAQSkZJRgABAQAAAQABAAD/2wCEAAkGBxQTEhUTExQWFhUXGRcYFRgXFxgYFRcYFBkYFxcYFxwYHCggGB0lHhgYITIiJSkrLi4uFyAzODMuNygtLisBCgoKDg0OGxAQGywkICQsLC8sLCwsLCwsLCwsLCwsLCwsLCwsLCwsLCwsLCwsLCwsLCwsLCwsLCwsLCwsLCwsLP/AABEIAMIBAwMBEQACEQEDEQH/xAAcAAABBQEBAQAAAAAAAAAAAAAEAAIDBQYBBwj/xABFEAACAQIDBAgDBgQEBQMFAAABAhEAAwQSIQUxQVEGEyJhcYGRoTKxwSNSctHh8BRCYoIVkrLCFjRTc6IHJPEzQ4OT0v/EABsBAAEFAQEAAAAAAAAAAAAAAAABAgMEBQYH/8QANxEAAgECBAIIBQQCAwADAAAAAAECAxEEEiExQVEFEyJhcYGRwTKhsdHwFDNC4QYjUnLxFUNi/9oADAMBAAIRAxEAPwDY1unNioAVACoAVAEow7HXKabnjzHqnJ8DiWGJiPXShzSEUJN2O3sMy6nd3UkZpiypyjuRU8YKgBUAQyRdG4giAOIjUnz09K5L/Jqc3llfsrh3/n5qX8E0m0FVx5pgG1MUQMq7yNe4H61dwmHz9tkFapbRE+z7AS2qgzoPlUFeeae22noPpxtE5icaqfFpu9zAjnSKk2roVzS3J7dwHcZ/c0yUJQ0krCqSew400UGv41U3+um7ias08LOoroZKok7GN2rtRrzGCck6DgddDHyHnWjGnGCsvM6Lo3BOkusn8T+S+/MrXfgN/HuH505LizTb4IczQP3+zSLVit2Q1Ad5/QUrEV+Jx24Dfz5Dn48qEuLBvgh6gAeH71o3YuyG25Op3cu79/vfQ9NBFd6iuty38KEgk+R22sDn47yeJobuxUrIZaMknhw+p86V6aCRd9R1xoBpEhW7I7aWBr++fvQ2EVZHWP79qRAxE99KB6PXoJ5WKgAu3gSd5j3qJ1VwJo0W9xPgTwM+1CqriDovgSYbBwZbyFNnUvoh0KVndhlRE4qAOMJ0NANXK3F4fKdNx9qsQnmKlSGV6A9SEYqAB7w+0tn8Q4RBA95A9a5v/JIJ0Yy46lzBvthN4kCVEnlXE01FytLY1JNpaAeBwxJFxzMgEee4nyirVfEadXBWSIqdPXMwwIBJmBqd+lVXJysvIlskDh0uXCsBhkMyNBDAR5z/AOIrpv8AH6VpzhVjpJce7h8/kUsU81nHgBNFm7lRmjQtOu+ezJ37vek6TwdKE3ThrpfXhfvG0aj3Df8AEEgnXwjXX9+1YX6Kpexb66NjJ9IMeLrlVnKD2jzI/l8Bx9OdX6cOrgovc2OjMDml19ReC9/sVVx43b6ckdBJ2OW0jf4n8zQ3cErHAJM+n1P0pdtBN3cc7R8hSJCt2FbWPPfQ3cErDW7RjgN/eeVKtEI9XYkY00cyNFkyfL9/vhypzdlYald3O3NdP3FIuYPXQeqwKRu45KxGd/hr+X19qdwG8STdTRwxjqB5/QfM0q2GvcfApBx6Xkrv7nltgnA2ZM8vrUdSWliWlG7uH5ahLNhZaAsLLQFhZaAsLLQFhZaAsCbQ3Ad81JS3uQ1trAWSprlewslFwsA7TBXKw4Eg+Y0PqPlWL03SdSlF8E9fP8t5k9B5ZHMXiiMqqQxMzB8vWuMo0Y3cpaJbfU0ZzeiRwXWtKoYaBQI5EDcT+91EaUa18ujv8gcnC1xl7aIKkZd4IOtTU8E4yUm9hkq11axJhbwFpYIzBSwBPBiQDPInd3iurw0m8Ok9GtV3jIQSkmtnox+Kwtt87H4llGgmAyTpwkjX9irNWjhsTeo12rc/Yryp1Kby8DIbUxxE2l0Ydm4RwI0KqeffyPM6c3NOn2Zbo3ei+juuaq1F2eC5/wBFYXCiPQCoLNs6ltRQra8Tv/elDfBCpcWImTHAb/yo2E3Y4mPrSbivQZaXWT4Achy/P9KV8hIrizl+6BpIBPExoOev796WMeIkpW0OLfQDQjy1ocZMFOK4nOtB4jv4eA1/frS5WhMyZIbyj+YeopuV8hzlHmC28ehE6+3lxqR02tCKNaL1JRi53KT4a/Kk6pg8RFHEd/8ApPv+63gP5eUU50xixMB5F07rZ85+sUdWNeLgR28SASX0MkRB0y6fOaSUHsiWFVPtMkGLTn7H8qbkkSdZE9YyV3NzzSwZhLBGp48KinNPQnpwa1CctR3JbCy0XCwstFwsLLRcLCy0XCwstFwsRYlJU06D1GTV4gASp7lfKSvgyBO+mKomPdJpEV7AllII0I9ORplZRqQcHxEUJLUzi4AhLrXAVe3EEjSVBmOamR7cq5+GCtRqSqqzjs/D2f5sSOWqsJ8UzDKTv3mKyY4eEJZoondRtWZPjrKG2xntZSvDVj3DeaqU5VXLJbR6+X2JZxjluXJRIBMDcAQco7gIjTkK72MaVSEZNL84FW9SnJxizM9MdrW7X2NsKLpElgADaVtNI3sw3DcN54A0ekKtOlHJFLN9DU6Kws60s832V8zFLiUGgPp+vGsDJKTudX1kIKw6xZuuM4UKNcuaZgd373U9wSVrlV4tKQQMHcO90H4ZPzFIoxGvGvgjqbMfjd9F/KKW0eQx4uXA6dlneLjE/wBQJHoeNGnIasVK92dGzX43D5KB9aS0eQ54yZ21spASzSxiO00R6GnX0siGVacncnGDt/cT1mkuMzz5sTbKQmcn+UMB6LFGYVVZLiPTYw4Wm/y3PqaTMDqy5hlrZ1wABbbADcAAB70XI20TLsy8f5G9U/OkuF0SDY137v8A5H6UXEzImXo9dPBPUn/bRcTMjq9FXmYtzzjX5UuYXrCX/he5zT3/ACpMw3OjX4e1J8K7GUrI5yEbsOy1BcsWFlouFhZaLhYjvPl4U6KuMk7D11E0jHLU7lpLi2FlouFgXEvwHnUsFxIaj4A6iNaeRpWLECoLlmw3MJils7XEur2A8UoYniNx5GpErxsyGerM3tDZRtqXBkZgAOSn6zHkKwcVglRg5p8fk/e/yFTuBWLbOyqokkieQAOpPgKp0Kcp1IqK4/LiK3oWe3djteCrmKKty3cVlBJGUnMCB3HskfTXdq05xfZ1V7+DLeHrRXxb2t5DcNsdctvrR1hQv272TOwLllUmCSIO7TcO+m9VUqLtWXe9/v8AQc60YtuN9eC2CjsiENsZeriAmWI4yrEkhpkyZ1NLPBXjZPUZHGWldoo8bssC2HtI8KxRwwHWTPZaF4HhA41kVsPk0XmadOtm3Cujmxrd1C9ySGJCwSIgDXTjM79NKptkkpNA2zNi5r11Gk9XodTrJMHfyB9aW4rloXC9Hk4qP340lxudkq7BtD+VPQflRcTOyVdlWxwX0pLhmZKMJbHGi4l2dNm3QGo3LaH7FGoanRdQfsflQGo04xBvA86LBYhfbVsfzIPFhRYXIxg24hMK6k8gwJpbC5GgfGdIMhiSzHciiWPlwHedKRtRV2OhSctik/48iQ1tgQSD2gdxjlQmiX9N3noNgwa6+WpzUdGEgjmKj1Jbo7FAoiKABLxk1LHQhlqx1p40O6kkrixdiU3RTcrHZkQ3LhPdTkkhrk2RZKdcZYWSi4WJFYjjSWQ5NoYVpbjbHMlFwsVnSCwTbBBgK0md0FWUD1YVl9LpugpLhJP29x0VqSbFwKogZST1gViSeYkAchqfWrGCoQpQzR/lZjbDr1xnudUhiI6x95E6hFnTMRqSdwI010bisW4PJDf6F3DYVSWee3BcyLGbPRd6gnm3aJ8S0k1i18zd5O5rU7JWjoN2YpVsiiVIkLMZSN+XhB5aCfE1odG4mWsJbLYo46gnaS3+obcwy3IO4j4WHxKRqN/LfBrUnTjUWvqZ0ZSg9Cv6P2ige3uNtjrxfNMkiNBIMedcviIONRo2IyzRTKTC7QjFXSNzs8f2scvtNR2JmtCzOOalsNsAbS2w9sqAubNm4xGWOSknf7UyclBXJaVHrHa4I+2rp1Atjkc7H/aKr/qlyZZWDXMFubavT8dof2k/NxS/qO4IYWD4sGubXuxPXeSoo/1TR10m7WsSPC013gjbVc77znuByx6LU0r2un/Y2FON2nCy53GXMYnG6x8bjn61XvVfMsRjRS2IHxVjiUPiJ+dCp1nzCTivhscXHWCQFyknQAKJJ5UOhWtd3HZ4Fts7ZDswdh1QGogDP3QI08Tr3UzPk2dyKclJWsXWFsqgXKIzasd7MYmWJ1JqKcnJu41I89vntN4n51oLYQ98yV2FzkbCy0XCw5NN1I9RVdHG130LQHdnMlLcSwslFwsLJRcLCyUXCwslFwsLJRcLCyUXCwslFwsLJRcLEWJwwdGQ7mBBjeJ4jvqOrBVIOEtmrBYdZsBVCjcoAHgBAp0EoxUVwCxnlvhRczTJa7uEwczAkxqAvA9wrDlNRqVG99bI2owcowS20JL2JLnKqqWMkaxAG8nfImBu48t0Kq545ZRvyZJ1VndOxYdHirBn1mFEcg36jXwq3gUsj53K+KvmswrDkNLAyCflofeT4EVrU3oZtRPMVmKwOe64zMqiJZDlaXAlcw4aAxxzDlrh9Iu1W3mX8K7QuZJ9llcSLEn4wAZjs/FOnHLVLgXFLS5F0qxSWm6iyM12Jdu03VDQ7iTLQQddACCd4BnoUc+r2LmDw3WvPUeWPN2V+5GUF0k5g7SJEhz57jHlVl0abVnFHSQwWHt2V5p+4Lilu6lbhPMGB6ED5039NS/4lav0fxpvyZWtiX3FmnlNHUwXBGVKMou0hhutzPqaXJHkMGk06yA5SgKkAsOj/wDzVj/up/qFQ4n9qXgB6qW7f9o+ZrnuAqB7baW/Af6aV8RUeeOdT4mtEQ+hctdZc5SxQ9ItoKtzD4ee1cu2mYDgiuCJ8WAHgGpspbIr1qsYyjB7tl9lp9yxYWWkuFhZaLhYWWluFhZaLhYWWi4WFlouFhZaLhYWWi4WFlpLhYWWi4WFlouFhZaLhYxu2Ls3OttBsrRlkdl2BBaBOqsiR2gBrOtZVSvRjW6zLm08PM1IUajpZM2V+unIBxGDE2A4BYN/SVEjcJB+FQJIG8QDrVanWcJSyJNPztqTzpqaV21byuXuzsOA4toSVntakys5jM8NPepMJnVTTb7f+kOJyuOu5b4G0UJtnX+YHuEKARGkAAd8TWxC1tDNqXb1BXSMQ6xEhLgbTURky8zBUnzHOsTpFNVb80XaH7Ziek20Wt4o3LYzOGRLa83ZAoEcdSdO6q9KnnaRfoU87yvRce5bs0XR7YD4QmWD3mAa+SfidpYqDGgE741JJjXTYUursracfYq4qs8RLTRR0iu7782G9IdmYPFp9ovVXohboADiPvMOzcX+kk+R1pzUZaBhsbWwss0Hpy4M8j2tg3sXGtXIzLxHwsp+F17jHkQRwqGUHF2Z2eExtPFU88PNcioxFsNv9eIpBK1ONTSQFcQqYOs7v1prRlVqDpvcbTCuKgBUAH7B/wCZsf8AcT/UKhxP7UvAU9SJ+0/t+tc9/EVA1o6Wvw/7aWW7HIwFaIw+iMZfS0jXLhCoolif3qeEcZrqbnLyaisz2PIv8Ud8R17lcxuK0mcqgMI3AmAAPTjUN9bnMSqdZXU2+K+p7Hlqa51FinOML44WVbs27TPcA/mdyoUH8Kkt/etJm1K/Wp1+rXBXZcZaW5ZsLLRcLCy0XCwstFwsLLRcLCy0XCwstFwsLLRcLCy0XCwstFwsMvCFJ03fzGB5nhRcSxR4bYtsJFxbhAI6uC4KiIEssToSJMaeppLB0k3xLf6mo9dh2wFZM8YY29So6xwzMonKSQzGNT2Tu151LThCK7Kt7iVm212s2np3Fnh8CtqbpBLGJ18AABuUbt3KTNOsr3I72Rn9pdKrWHv5XRyGUAMmUxlJzSCQd7DdyPKo54qFN5WTUsHOtFzTXmE4rH28SEOHuA6Em4vxWwYGUqdxO+GH8m6Yqrjq0JwSWvsLTozpSedf2Yu9gms7SsKSXg3LqluJAlWPeCT5iq2HmoJyfA0aXao1LaaJfNGlw23FzEBs1wsyspkNIEzO4yREDu5VI68pK79CtGjFOy9SK9jme4VyXMwI0CDq8h45pmZk8oAESZqKUnUjqx8YqL9yr6S7DGIt9kAXVkod080PcY8iAeFMp1nGWr0LWGrOhPNHz7zzBzE5pESCDvBGhB7wdK0joVUi45+ACzyZP/wKZJmRWqupK5ymkIqAFSgHbC/5mz/3E/1CoMT+1LwFR6eT9r/b/urnv4+Y5A1s6Wvw/wC0Ur/kKjB1ojD1j/1RxBBsoHmZY2o4CR1haf7QI+8eFdJI4Xpb4UnK3d7mDRzrK8dI1kU0w3FcGem9DtqOcC7ER1St1bXJVCqg5QxAPwkFTAJAA405PQ6PA1J/pr1OHHg0ZjoRirrY1Gcgtca5nJntZlZj4agRw0FItzLwNXNjMzerTPVMlPudLYWWi4WFlpFJPULCyUtwsRYi8lsS7Ko/qIHpO+linLZCOy1ZXXOkWGUwXP8A+u5//NWFhKzV1ErvFUU7Zg7BYy3dBNt1aN8bx+IHVfOoZwlB2krE0JRmrxdwjJTLj7FTtjaYtwEuW84YBwe2VUq2rKpBAnLqY0moK1bItGrk1Kjmeq0B9n9JEZsr5VGnbDdmf6gR2AeBkiRFRUsZGbs1YfUwrirrUt8bbJttl1MSveVhgPOKuJlVrQjwmMDBVMTlLd0CAPc+xpGhVK4SL6jv8PamjrmP6UdKVtIVBm4wGVfuiPiPL9KmpwUpqN9dQhCVTVbc/wA4nm22cQ5dbj6synTcFWRlA9z51n4+jGllgnd6tvm9DZw7tF27i82AHtJ1tqMxALgnssPiCmOW4HhJ5mbdLAUpUIqa1et+P/hBiKmaVuCLa9tG3dxVq7pHVZQDvVyxzITwMCPGKxKlKVKcqcuHzFpLstFhdukvmUBcp0WO4QYkajhTM+t1oPSsrM5YvuJKHeOI1J7uQpIycdgcYvczXSLpSEPVWO3cMiQM0HkoHxt7eO6pqOHcneW31LlDCXWeq8sTzXFMxY5gwMyQ05iTvLTrPj41dlpoS1a8Zq1P4SKmlcVAXOxSCXOxQAdsQf8AuLP41+dQYn9qXgC3PSyftP7frXP/AMfMlBFOlr8P+0Ur3l4+4piK0SM1m3Nom/de8xHaOmugA0CjuG7xniTXQ3PLK1edeo5yW/DkivD6kcqUjasg5No3EsXLFtuzcKsyndI4+BgA/gHfISwxFRU+qb7Lf4huycY9u5bZRLh1K8iZEAzuB3T8qBtO8asZw3T0PcbZJAJEGBImYPESN9KdotVqV20cYCMq68z9K57pTpCM49VTd77tfQRsB6w5cs6b4rG6+p1fVX7PIaDXdouGKo8EAZidcs7lAOhY+w1PAHo+g8JXqy66cnk2tf4vslz8kVMTiuqVo7mQ6WbQFp0yt9qwnrPiuKD/AFHUcBpoPKumxeMWEoNpavRLh427vmN6KwMsfXvUk8q1fsjO4Do/fxPXOhZurAMzq7kg5QeJy5j45edc6sXiq15Ob9beiR188NhMM1DIte6/my16FY5xi7VpWJZiQDxEaspneIVpB5aQQIv4TpSpVi6OI15Pjfv+5ndI9E06TVfD6bXXBp8j2eKkKRj+l1m2GbK7K8C5cUZYjdJ7JbM2SBBjssd++hi1BO/Et4dyfgZrD3T1k9oxK9WxCsCuh6uQFYQBIBj01pS1Ratob7oti+ssD+glPALqo8lK1q4aeamjPrxyzYTd2XbLFh2CwIYrGs6mQQR51Zz6alfItyl6TutmzAuMXfsrqBlEdpuwBuGg72Wn0HGpLS2g+FO71PL75DYleMD5GfPfHlUjVsXF/wD5f1NKKSotLmD7b1uRyRfct+lZvScv9yXd7snw6/1+YTsXHHRFOuXKVJ3lBoR4j5eujga8alJRe8fy5BXp2lm4MlxKQx5ETpGpGjfSqfS1L4ai8H7EcGSbb2ucGBaW7ca8AMynq2toSAcvbUncZgRpWbRpuavLY0cNh511naVvm/T6lZtW/jms2b165ls3CQVQZdRuFzKAVnWBJ3c6tdRGGtibCvD1amSno1fXe7XIvOhu28PbcWmsW7JfRbqknO3BXLywnh2iJ000mWMlsN6RwFems7lmX0LDbnR8bQusggOshGgA9kDNJiT2pETwFTuClHU5qOIqRrvI9OXBnlu1dl3MPda1dXK6+h7x3VTnFwdmbVKrGpHNEEimElzsUCXOxSBcM2OPt7X41+dQ4j9qXgLHc9IJ+0/tHzNc/wDx8ycEbTqvwn/SKX/l+cRTFVpERcdUDrHr4zpXRHlWZrQcTQIdiYPEfI8P39aBL20HIaBGtDZWemF421tvlzDTPqS2nEDjHGsjpanWnTWTZavWzNjC9KycVTnvz5+PeWWytqlyEuASfhYaAxvBHA/vx5m2lzVpV87s9y1dgASdANSeQG+iMXJqMd2WCo2dBUZ5DMXdyeb6qv8AbovlXqdKj1FKNOOySXpu/Pc52rONSbb7/wCjG7c2VexOKdkWLa5EDNuJ7IypPxsWJgDSTBIrD6VzTxChyS+ev2Ox6CcKODU3u236aexrehe0bYtNYtiDaMMCAG7eoZsrtq2p3jSNAIqn2qasSKtDEtzV/P8ANhuz2svtW1KRdBuENlyhsttl3hRmOvEnTx0lo0+0pMZPFpqVBX0Xluj0SrxTK7a2Aw92OuVSR8J1DAb9CNYkA8pA5VWxFWhD91peI6NSUNmZ3a+xgGT+GzHQyFdc0yzTN1obNnI36ZR5UKk6FSSjSkuVrliliFrmZnm2obdxVtXXt3Vci5bJK/ykksh7L7l7WvDWrvRcJOTv8LT8N7aMlqZZRvuaP/isxlvQsgjMoJU6cRqVMePjuFL0lhcVKNsPZxas1x1+RTlB8DN3bj4hutYFLU5RuzQJOVBBDMT8R3DdrlplLJ0dR6qnrN/E+/8Aos0qSS1BNs2EQ4VAIZTdUnSWzDPm00OqndunkRUeAq1JY5zm75vlp/RLCDUZ8tH+epQ7UH2p/Cvzapek/wB/yXuWsP8At+bK+0xS6jrvVgfTfTcDm61OKvz8GJWSytM02MuLmR9MvWKSeGUnXyrXx8M2Hknw19ClBO9gjZfRy0XN/E/aXSWYyT1Qe4SQoESwEs0kfybhurJoTWVytorJFipi6s7UaekUuHL+2aLCdXaUWcQqXLDEq7EaDOSRIDMGGbTcDqKcsRmqZGtypCiqVO8W9NSux3RXZTElbihfuDEdnXuYkjwqw6fcTQ6Yq5crqJrvsH9B1C3lUEsPtgCxzMRmaCSdTpxO+peBiwnmrOXO5z/1Y6NdfaF5B9onLee7zHyFRzjnjbjw+xeo1Orlm4cfv5fQ8SAqia1zsUglzsUBcL2UPtrf41+dQ4j9qXgLD4j0Nj2z+EfM1z/8S0iDEfEvg3yojs/IcYitQgLdrpMTXQnlkYJHC1CHSjYeJpSJ2OE0C2C8Fi8v78PyqrisLDEQyzCM505Zol/ZunKOBkFTO4yIM8AN81yEskZOMXpfibdJydm9GaXbN7shODEZzEgJIBJjgSQPAmtz/HMF12J61rSGvjLgvcuYuplhZcfoDW7vZACls0sx+8LbHtJPdNd246tt2tt5rZmRbSyX4uRFsu6G622wMqy3F1KsQ2VlcEQR2gTp3VhdLU5QrRmuK+a0+x03Q8lOhk5P66h2GS1Zl0VbZaJLEmSBAzFj5AVlTm81zSjho021Fb72GNbVbiOFHWFlyvrmAJllWToCM2g51HWnPqpNN3S4cBKlOlGMpve1u/8ALls9wkySSfGudnWqTeaUm34mUcdiTJMmmznKcs0ndgB7SxnVqCBJLAAepOvDQGkSvsR1amSNzDYoM2Je6w+L7oMTCr3kbj612nRPSmGhhI0qk0nG618Wyahiqbgszsx1wlhEMfb51el0vgoauovK7+iJXiqK/kT7MxuQlWDaSo3khF6ucpE5QesTMQJ7JA4Vgyr0605Tp/C2y9SnGrTUoh+ItW7s20YM1uDpoRIlWE75B36zJnjSRnOlJVIj0+DKD+CQ3GzvnKnKSvZGkypAJggzx5V0FGnTxUFVqR124jHOUOzF6Fna6pB2Eg8+PqdauQpqKtHREDzN3bKvDWv4rErhbcDOZdt+XL8RA3H98qgxEs8XDgTy/wBMFUe99EbPaGAWwbWHRrhyqQzZoJ7K7yoB+7vNY+KUadOMYkeHcpSlN24FXB6o5pXNle31hiQMraE/1Aj0PGTSg7TTXMtVUmmu5p2NHs/outy2Ha4QTOgA0gwN/hNbuiOeWHXFhmC2C1i51it1gAOkQwniBMNx4iluh8aWR3RYY25nstmggwAfvT3HUcdO6mPQsQ7TPnvpRgepxV1BuzZh/dv95qnXVpu3HX1L+Gnemr8NPQq4qEnudigS4Tswfa2/xD51DiP22Op/Ej0FviPgPma5/wDiXUQ3hu7p9xRFjjEVqlYsAa6BvQ8zpxvNI7mpIj8RG0kPW5FOKzjcRahO4+UMthyPB3eVG5G1daGh2Zc6yFWCY0UbwBpurlsfgJda3CL14vb138ma2AjUr2grX9Aq6WLHOzGAFiQAAu4aDuqTDdOYrBQ6mmoq2+l23zbJ61N5rT3WgzEsyW2uJcbsKzBWIIAEkgQARNbGF/ymtJpVYRlfe2j90JRw6q1Y09ru3qRbFxdzEAvbTK1oQzM+mskZdQRA4aju1rVq9MYGulTrRlq9Eld/L7GjUwGI6PmpQmtfmu9PQsbG2r+Qsxtr2SVzGGaOS5ZHpT10PSm7xlJLvSHT6XlB5cqk+OVu354Mr8dtG9axFi9cPWWc2pUERIjtSIEZswjfk4Vl46jXhQnShTyp6N3Um/NbJ25eZYp4jDYmEpVKlpLZbK/dxb4eeiNwMShTrAwZIJzKZEDfBG+uMaadmRSThpJWKjE7cYgdWsd7xqO4A0NWKc8T/wASvxO0XuAB40MgARJ11PHjwNIppIhqVZTVmCvcJ3xTXNvcisNpgGf2zcPXhQSJFtTlME9Y5BGnco310PRkcuEqVHwva/cjSwtScKTafP6Ee2sCUZTaFwswadWc5ly5TJkiZjfFWeh8TVxGaM1e1uHiPwtapUbbeoZYfqQ2ZWOvAaQNBqeetdla+xoHUxruYUBBzbX05+9GVLcCy2BGFui8gBfXMTxneO4VDKlFppCVs1RLXY0ibRtYq4GdAJOQA6y0hY3ec/0iuc6Wn1a6tb6a22TFw+aLfDz3sX+0rM4e4pHwjNHIgBtPesmjNwmpcmv7GzWa65r/AMK3YHSy2qi1flcvwuVaCOE6b66l6mVSxKtaZaYnpFYAkXl8pP0pMrLPX0luzLbe6Yog7OZzrGkLPE1NhsP108tyOWNglaG559tcfxOa9/8AcHxDmOYq/iujoTp5Y7rZ+xHhsXKE7vZ7/cz8Vy7unZm/e+p2KQLhGzx9qn4h86hr/tsfT+JG/Y1zxoIjbcaFuKYatcrBYat6b0PO8JDNU8juainsLjY2mvAttn7Av3rbXUWVG6TBbnl51VrY6nSnkZdw3QlSrSVSUlG+yfFd/K/AZsfAtduZQNV1I4+g3nfp3VJKp2Oy9xI4RSxkKVVaK7a5pcPPTyNHtno7ZRDcBdVC6ZiJzkCJ7OgmSddPaoacrPsmt0xSoyw8qs4pNLRre/CNuK4d3C25e9FOj4s4O5durluvJViIdUjs79Vn4iD57qvSjmg1Ll6GdgKLo0usatJ+q7jPz+tcA5Nu7ZFKTk7yd2Um3ce6nIOyCPi+9OhA4fWtHA0ovt7vlyN/ojA0K0HObu+XLv8A79y36GYmcIylQFF7LKjVywDEEDeYBXTmvKuo6IwylXdd72su7n7Fbpml1TUINvTi23vpq9e8u9o7QXDXV/icO2R7b5FQrnlyFbrCSAIA3Cfj57tHF45U7KOvf3rkO6H6EeJjJ3Sa4O+z71fkD7FJxqXcOoWADlDkhsjHf2eyW0EwBrB0p1HpGFa7lHxXBjekOgKmBlCUJ35dzRBsNRglu2iHLsWMtuzAQoyDcOZkzx0iOH6Sa/UOKi4pbJ8vHj3fcZX6RlWfbWqVvMjZgIETGknu8N1Z05raxlFacZDQYAkqddfHdp+tSdSnHTfc2Z9H0/0qqQbva/j3B1VjGOUCpXKG7rjAOTj/AMbWYe5rfh2Oi33v3/ourTD/AJzD9s3+qtm7MMg7I07RaAFM8zFRdC4yph62SMU1Lfy43F6Pc3VUEtHv5FUellwrlZEI8CfrXZLGQ5P1N79L3gq9KySQEGhju+fCl/XQ5Md+llzG4npLcCkgKIBPp402WO5R+Yqw3Nm1OBaybCszZgDcf4QA2gkQJHaZt/3azab/AFMpzmt9DHxlVxlFR8S2Xa10IyZpDTJbU6iDBPdUX/xlLNdNpcr/AHuyP9dO2qV+e300K28oO/8AfCtB6lBpMAfC8j6imZSBwKXbW5fE/Kr/AEY7VfIIcQDC3yjBh59441vtXJE7Am1cMEuHL8LQy+Dfs1yvS2H6uoqi/l9TcwFbNDK+H0BIrJL1yfBD7RPEVFW+Bj6Xxo3ZrnzTGtuoW4GGrXKxNmrbqvRHD9G080pPwJsJBdQxAE6zu05027VNuO5LOlTljoRqtKOl77W1fz2PT9mYq21om24CBQCM3wESSWIOgMb+JnXXTPVKho5R1vr+cDq5Kbd01Z7Na+feY/EHr8aq4MkM5AzDQEgdp/CASau4andNW04HPdMJSr0urf8AsW7X5w1v3aEuI2zdm27XA4t3CydgAMbRUrnjuMbtKkUFB5kuJL1eJrLrJQzqEmrPR8nOK0Tad7J/N6hG1enF3EEK027UyQplj+Ixu7hRjFOpRlCna7XEy8dXqU6zoz0SfDjy8iVTIn9+1cNKOVtCJ3Eyg6ET40ibWw5ScXdOxqOhDpmKGJBBA5SCAfYiut6Dk3hpf9n9EWsPdyvLjx7+P53lh016Oti0Uq6q1uSJGjAjUEzoNB6Vp1aaqRymzgcbLB1nUtdNWa24p38V7mI6DkJjstxmtlFcMNQT8Omm8bjI7qq4aDjUae6RudN4iFXBQnT1jKS1Xg+XHh6l/wBLr9trim3qcvaOuuukzqay+n5Q7C/lr6f++5wuItn08ygrnCEzWIclvicndDZdIPMEA+1bEIpLZHT0Eo07KyXcvZoS4h/+owPdr8zR1cP+P56DHSiv4J+KXtEa98nRmLDTewHHxMUqglsreQ+EIrVRy+C/oGw8Nd3KAOsMNcgSCqaNx3Gr9ZuOEgtdXwXi9ivnale78UtfQixQ61zAhU0jNmDPznjAMebVJgaWWOd7vutoa2GptwzPV96sypxdyJjhOv5e/tV9sltqGYfZ2VFnfvPiZn6egpESOI3BgG7ZB3G4hb8KHO3sDTasssGyCWkWem3b3WXrj8giDyGY+71JhI5aK77s5bFO9V9xxXBEjUVYuVk09URXXApGxsnYgd9JpLkbehQ7b+BT3j8qt9Hu1ZDYblVXRjzuOE20PIsvyYfWsjpiF6DfJp+xfwErVLAEVyhtE2F+NfEVFW+BklH40bisA1DhoQGGrXKo6a1671Ry3REP9cn3+xYbF2U+IuJbWFztlzMYAjUnvgcuYp9KcdI8WQ47B1atZyiuyramsubPwlh71kqXyhUD8S2VWdjvB7WkaCOM61Qx1aUKrio3001tZ+mpdwmKp4Wn1cOevHN/Qf0W2Tbw4uYsMCrWWCjcbVwaXQe7SQeR8zpYRf61K+/4yNzVaqppWbVklzuZEp9gp5XHHqlo/Q0v8TsdptdxUhobzFI1eLRyn+RYTWOIjw0fs/b0NnbaQCNxAPrXCVIuM3F8GY6d0PpgFRh9rvZvvdt665IO4qmhB/uza103R0nQpprjuegYLoinW6Np056N9pPim/6tdGqt9P8Arl6pLdw3GBAXslfEtvyjwnurVeOpRjms7mXiOgsRSTc5xy89b+lt/O3ec2l0odVUWrBdlY9oyqaBTmDuBmmW1G/XnWf199XuWcPhaT/cnlXq/Re4E2La+wZ0hnyyElmUkDkYYADlurMrRdWo80dOZm1qKnVlCUE48JLfufMGN4SRMkGOyCRpygbqzp4eak0kYdahKnNw5FLjcCc3YtvBIjs7yfFQQPOtCi5OPa3NbC4hZP8AZLW3f97XHJsy7wsknuIkes09qQfqYt/E/T7NEN3Z9xWUPauCZ0ESdNwCinWdtCzGreLyzV++/uwDCYVjdyBHkdb2csvGeRI04EetaNdN4aFu4ijUak3de3uB4PFRbHMiT+Jt/uTV2KSSSN1SsrIBuasg4ZpP9uoHqBSsZEtb+JEGORjz7I9taCRy0Btk3QMQM0/AwXTQs2sf5Q1QYm+UrVU8mhvMChS04PxBnB14qcn09quU1alFdyOTxErzm+9jtnvKkcj8xNOjsVqb0G4t9I5/TX5xSSEqPQiLdmk4Db6FVtlZtHu19KsYSVqqEhuU4NdQSD72tlhydT6hhVDpGObDzXd9NSzhXarHxK+uMN8kw3xr4ioq3wMlo/GjcmsA1DhoQGGrXKxpF6H3eLp6n8qmq4/M7qJy+Em6FPJa5Z/4MyWghmUkq9smQTv13gndy3VFHEJ6y0NKjiouPa0f1B7ezbwKg22JJbcNCf5jppvk1Wli6MryzIyZ4atfWD17ifD4e6FZHJS3chDMZQ8jUjvXfu3CreExUZ1I0oS438i9gadahUTcdG1uGr0dXqjba+vxhwwA0hSpGrazPtXQ9WstmzoHV7WYhw/R3DMHW2WvPEZswCoTMHSBH+Y6GqtbE0KS1ld935YqYycHTcKuzWxbpsIAAAsANB2uXlXLyhGUnJrVnOLDxWlgfamBSzZe60wikxnIk7lGnMkDzohQhJpWLOFwPX1o0kt38uPyMPZYhgm+FljzaRJ9z61rrTQ9OUVGNlstF4F/0btLmdgAHCmDOXeNII7wfaoK26MLpeU80Y/x9x38Kd5UkQDKgsI4GRw8ardrgZJF/Alj2EYnfuIiOIJ0HrTouXEHY0mx7RIPazQqAtr2iAZPyHlTajM3Gq7RYfwx5ioyllYPcQAwQKLsa0NyLyHoKXM+YlkYzo+2fHMxAMi+0RoB1igDyECtfFLJhYpdxPNLJbwM1trAmzibycM7MOWW4c6x/mjyNT4aeemmb2HqKdKL7voA4gCB4jXlr+tTMmQ5AY1Mn8qUGTYPEdVcS7vCkSBxWQWHjoCPCo6sM8bDZLMrG+tYhXtOykMGdyDwIdiwPoasx/bXgjjsQsspxfN/UjwL6sOcEfL6UqehXg+A3GPr8vOmvcbN6nCdAB4Ugl9AfE28ykcxToSyyTETszOW93hp6aV1lOWaCZOztxuww8PYj9abXjmg13DqbtJMDrgTpSSx8Q8ajrfAyWj8aNsvxN5H2/SsJ7I0xxpqFMNWuVj1jNVQ5UbctM4IXf4SKEKtwe3sbETPXERManj7CkcKLXwL0NL9UsqSi78btk+E2CVJLXnY8CJEb+JYnj3U7NFfDFIjr1lUtZW87kQ6LjNmN0nWfhE+Zmn9c7WsP/Uy6rq0kEYbo4imc7nukACd+4T7011W1YbUrznBRlw9S2s2QoCjcOZJ+dRtkFjO9LMLexJFiwhcW8t28ARMEkW1E79QzRyUVcwtNu8jd6GdHDvrqzte6j7v6LzMbiMDdtXJu22QMDlLDQmRoDunu31ccWtzqqWJo1lanJOwTszEMtzMEd7cEOVUsojXUgQN3GoqtNzjoVekKUKsMuZKS2TaRoMPjEMFWDSOBEkHUgxru4GqDUo6M52dOUXaSsya7ftgEs2gE6kmFEE8TI8o50sVKWw1RbdkW+GsXFB0EkknUHf+gFMbRj15ynO6FcFzjPl+lIQNSByaUYcLxry19KFqBi+htz7YsxAPUySdAJZSxk8PyrZ6RTVOMUWKu2hR4zNevXrgUkM7EHMsFR2ViSP5QOFTUbU4KJuUMsaUY32RVYxGAMqY8R9Dr5VJe5IqsL7nbaMyjNnU88jjwkgRuozIkVuZ2y5PI96mQY+VOQjVg/DYu4F6tWMDWANQD4cK1sJSpSppytfvZzPSVH/e5KO4ThNouhnMD3NPtVyeBp1F2WvIzZRtuibFbTd/5gvgdfWil0bCOsncRRVyOxj7ij4sw/qB+dNqYGjN9lq4sqfFo6NoXiYDDXcFEnyA1NDwFKCvLRc2xFBPRIjZWEyGmTMqw148Kt0a+HUVGE0/NEjo1FvF+ghhnuaIjse5T+VJWxdCnG8pIdCjUk7JHH2RfG+0/ofrXDZ43OjsQjDupkqR41HUknEkpaSRsLNwMxKkEQuoM8WrEkmkk+800OQyD4sPc0jVmvIDE1qlc9UzVUOUCbGNKiIB9qSw+M7Eq41j8KT6miw5Tb2RIrXT/KPUCk0HdsIXPxC+p/Kk0HrMSKDxikHDopLi2MHtnCYy3irtyyt6bh0e0dCkABW10iI18RvrRoVoRglex1eCr4GeFhTqtdng+fNeINgNu43C3cuIQujg9i+JVojRXEwdO/wqzGvm2dyeWCwWKjeg0muMfdf+BO1en1/MvVJatAAZUALnTXfpp/bT+saVhtPoTDxV6sm+/b7/AFE3TfPbZWsYbrHHx5cpHIshnMfMCkUxP/habkmpyyrhv8/6K9E2hfw5S2rm0+hjqbSuo8MpYcORqGVeMdGySUujcNV1spL/ALO31Ruejlm8mHtpfjrFGUwc2g+GTziB5VnVHFybictj5UZ15So/C/LxLGmFMixFoMN0nh3UqGyV0Z3bNw27N0kQVtuf/ExU1KOacV3oginmSMRg8ObjvZXe9kjfE5Xt6T4fKtzGyyKM+TLilGLzSKlrhBjPu/pB9xpSJtq9i3mI3fUGc0cDprzGnzpU3xQZggbU0iH9vzpco7rAW4ucyAFP3iQD6CZ86MyQ6NaUdi32JhwmdyxY5MuhAGsGYiTEc+NV6tRvQe6ufdG0fbuHZQmYZB8IyEhPwgggGqP+9Ky08BtovVlbexeF+FABmZcxCRCyM5zb9QPepM2Ja7Um14hFU76JXLt9q2SuUvbKgQik6J3jj6zUXWVdrDshXnHYVDIZcx0JVdT4aQKRuvNZZNtd7EUIxd0khwwxuuXUBFIA7TAsSJ7RAJ4QNTwqej2I2YyprsWWF2WqkEyxG6dwPhT3NsjsGk0wcVGI24Be6rIT21tzPFghmOQDg03N2svdcfk7NyHauAwy9tvsm4G2SrnwXcfMUOClo0OjVnHiZ9NrhGgyyk9kxDmeajQ+VV6mCctYlmGKj/IpGw7z8DehqVC5o80erW8Ax3wPn7VTucyoMKtbPUb9flSXHqmgwCkJTtAp2aQDtIKAYrHXBollj3kj5DWnqK4sLldd2jiv+mR4WyfnNPUICXZnukePu3AqXJKCSVyiM24ZgBwBJ1+gqxQjGLuaXR1RRk3ms+HAo0uINNJ9PlzgelWW78TWlUctZO5J/DO8hVIVhALRpvk6meXDh51G5JFaeNp0/wCWvJfljVWdq3gAA5MAAaKd3lVVwiYDk27htna2IO5M39jfQ01wiJdlvgb1xgTcQIeEHf5cKjklwFFir7r8FvN35gB+dOjFPdiMyvSHB4y/bdMiywA0gCAwJE+EirVCVKE1J8BiTzXZT7K2BjEvdabeUgFQFbU5omSY00q5icZTqxshZS0sgm70XYgxYImZIKTqSTEz++VQLFW4i9bLiV6dC70nMrRrAEeUmam/WxH9f3Ed/oZfiVVp5ECP8wOvpSrGw4irELigO90XxKiWQAd5j509YumxevgQW8BcSQUnwK/nTutg+I+NeHMEOFuD+V/Q/Sn5oPihVUjzGm443kjx/WlyxY/Md/i2HH1oyILky3rgIlTz1U8IJ+Y9aY4J8QUkWn8fzQc/GoOqvsye9h42go4EecUnUyC5Im213C488ArsSfAA60102tX9RdwO9jSHzh+1nzgSzXZCKuuUGPhHHcKius2ZJ7WvsvV+JJbSwPexd13MhmY/hzehYk+lSKemnu/YY4xWrZPg9k3lbrLlxMPye6/bM/dUZY8yDRKteOVa9yWnrqVZ1qb0isxajZeHOrYpmJ3kZIPqpPuaqub5fMZ11dbU/kb63tBDxjxqvYpKaCFvqdzA+YoH5kOa6BvMUlhbnXuACSYFFgzWElwHcZosKpIfNJYW4posFxF43miwXOMAd4B8qAuN6tfuj0FGoC6tfuj0FLqFxy6btPCkC4posJcU0tgucmiwlzk0oCmgQ5NAHJpRDk0ogy7bDCGAI76VO2wAz4GzoCq67td/hrrT1KYjkM/wywYORSDqO/3ozyEuiN9m4f7qDz/WkzvmJoVeP2jhrBOVwGWAwEDLpIk6cCNO+ltJksMNUqK8djOY/pWr6WkVyNZftQeBAWe/WeFTwoyW9yzDBuPxy9CjxV0dY+/KCI0eYgfdEes+FPpykoLv8Pc0JR5DGtrGZVbnP2YHgWCTHlPfTu09Gvq/ew1SSerX0J7b2yuock78jZV8CXQ5v7jHcKZs/v8AZMSSqt9lpeo7Z6IXSLRuKS3ZIFyAAFlurUBgD4b99Dk02+5d31EnpDtyt3lvjBeRSqdVhbZM/Zi1YDcNe0xnvGtMjLM7vX1fskVL0HLjIz90FWI6wFjxDgE+JNsFvETUlk//ABv3sXoS02svJEy4NyJyv5G79AKZdfiX3E62PNepv81Uznjk0AdDUAd6wxEmPagLneuPM+tAXY8Yxx/MfWgXMxwx9z7xosLnkRviGO8k0CZmSJjXG5o8APyosLnZLb2o43wfEflRYVVGSjbB4qPX9KLDutHf4x/R7/pRYOtO/wCLj7p9aLB1p3/F1+6faiwdahf4uv3T7UWDrDh2uPun1oDrCFdqHlJ8dPIRQN6w4NqNyB8f0oDOzh2o/JfQ/nShnYw7Rfn7CgTOxpxz/ePtQJmZjMVtA3O2Sc3xFj8QOnHlu0+VaseyrI9AfRtCdDqJrTTb6+IfgcdoqOuWQAGIn8PGRw/Soq1P+a9Dkq/QWIo5nC0orjxt4dxbYa9Ky2hBKnxUkfSap1IWlp4+pkxd1qZzpFhGN3rWsghYCusZzKj4pbgQYIG7jrU1KXYyp+X4jUwdSKWXN9itXa7p2LYZZ3rKanvItlifFqk6tvV2/PP2LUqNJ9qWve2CYe05OYZLfe90iNAf5nHPgKftpq/L7Jj6lSHFX8rk1zD6y2IBP9Cz7uFn1puZcvzyuNjKX8YW9ETYfC2vizXW/qUD5i8aRzt3fn/UJdc/4r1ZJZQ55zXVEOM2jMwZgQG7c7hzO6o3KOuq4fTwFnGWRJRT7uBwG2rEi3cb8XYBjutiSPFvKlv3r88fsJkrSVm1HwQZhukBSVXDqg4FQVHf2QNfUUkoJq7lfz/PoV5YHM9ZMY/SK9O+PDqgP/Ik+9N6td3zJVgaPf6mqmq5iCmgBTQApoAU0AKaAFNACmgBTQApoAU0AKaAFNACmgBTQApoAU0AKaAFNACmgBTQAP8AwdvNmyLO/dx5xumn9ZO1rlv9fier6vO7fnmVWLweV5LAoBIWYaAZgkjQcJ3n1q7Sk6kbfM1an+RKOFyZX1j0vw8f65g17HlnJA05bxqBM6d1XaeHUIpX15nJTedhmKDNZ/8AbNkZZYqN7dkkKCCN5rOnFxqf7db8TQwc6d+1HT6d5lr3WAksHkmTpeEn3FSZU/xG9CcLWixqYZzlhTGVZlgusaghlJNGaOuq3ff7jpO3B+QWNmZvjvWk7grvH+cADyApOt5Xfml9Cs6ri+zTf56kp2faG/FBv7bp9Ar/AEpmZvaP0BYiq/8A636gBwqwpGZpd13Nrq2Xskhh8I79aepPM49y5FltqN3p4se+xbpH/wBID/8AHdb/AFEUKqlx+aRH+po/8kT4PY/VnM2Fa639aHL5KNPUGllWb0Tt5kFSrCW1S3gW9vGlQB/AxHBUMeX2dQuLf8/mvuVnSi3+7+epon3nxNVXuZ42gBUAKgBUAKgBUAKgBUAKgDq0AOuUrFYykEFQA48KAG0AKgBUAKgBUAdFAHDQhVuMt2wdSBPONadKTWiZJU3OGypMlQfEClU5JaMR66srOkoi2gGma4oaOIysYPMd1PpN6+BZwOtbXkZTG3mzouYxO6THpVmhFPVo16raiyXYVlWWWUEwu8A7wedPqaFTFTlFqzKHE32FxwGYAMYAJgVZyRstC1BvKh+Cus1xQWJHIkkUjhFLYbVbUTZ4S0q3kCgABxAAAAlJO7xPrWXJtyd+RXqNvCNv81NLUJjCoAntrpUkVo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data:image/jpeg;base64,/9j/4AAQSkZJRgABAQAAAQABAAD/2wCEAAkGBxQTEhUTExQWFhUXGRcYFRgXFxgYFRcYFBkYFxcYFxwYHCggGB0lHhgYITIiJSkrLi4uFyAzODMuNygtLisBCgoKDg0OGxAQGywkICQsLC8sLCwsLCwsLCwsLCwsLCwsLCwsLCwsLCwsLCwsLCwsLCwsLCwsLCwsLCwsLCwsLP/AABEIAMIBAwMBEQACEQEDEQH/xAAcAAABBQEBAQAAAAAAAAAAAAAEAAIDBQYBBwj/xABFEAACAQIDBAgDBgQEBQMFAAABAhEAAwQSIQUxQVEGEyJhcYGRoTKxwSNSctHh8BRCYoIVkrLCFjRTc6IHJPEzQ4OT0v/EABsBAAEFAQEAAAAAAAAAAAAAAAABAgMEBQYH/8QANxEAAgECBAIIBQQCAwADAAAAAAECAxEEEiExQVEFEyJhcYGRwTKhsdHwFDNC4QYjUnLxFUNi/9oADAMBAAIRAxEAPwDY1unNioAVACoAVAEow7HXKabnjzHqnJ8DiWGJiPXShzSEUJN2O3sMy6nd3UkZpiypyjuRU8YKgBUAQyRdG4giAOIjUnz09K5L/Jqc3llfsrh3/n5qX8E0m0FVx5pgG1MUQMq7yNe4H61dwmHz9tkFapbRE+z7AS2qgzoPlUFeeae22noPpxtE5icaqfFpu9zAjnSKk2roVzS3J7dwHcZ/c0yUJQ0krCqSew400UGv41U3+um7ias08LOoroZKok7GN2rtRrzGCck6DgddDHyHnWjGnGCsvM6Lo3BOkusn8T+S+/MrXfgN/HuH505LizTb4IczQP3+zSLVit2Q1Ad5/QUrEV+Jx24Dfz5Dn48qEuLBvgh6gAeH71o3YuyG25Op3cu79/vfQ9NBFd6iuty38KEgk+R22sDn47yeJobuxUrIZaMknhw+p86V6aCRd9R1xoBpEhW7I7aWBr++fvQ2EVZHWP79qRAxE99KB6PXoJ5WKgAu3gSd5j3qJ1VwJo0W9xPgTwM+1CqriDovgSYbBwZbyFNnUvoh0KVndhlRE4qAOMJ0NANXK3F4fKdNx9qsQnmKlSGV6A9SEYqAB7w+0tn8Q4RBA95A9a5v/JIJ0Yy46lzBvthN4kCVEnlXE01FytLY1JNpaAeBwxJFxzMgEee4nyirVfEadXBWSIqdPXMwwIBJmBqd+lVXJysvIlskDh0uXCsBhkMyNBDAR5z/AOIrpv8AH6VpzhVjpJce7h8/kUsU81nHgBNFm7lRmjQtOu+ezJ37vek6TwdKE3ThrpfXhfvG0aj3Df8AEEgnXwjXX9+1YX6Kpexb66NjJ9IMeLrlVnKD2jzI/l8Bx9OdX6cOrgovc2OjMDml19ReC9/sVVx43b6ckdBJ2OW0jf4n8zQ3cErHAJM+n1P0pdtBN3cc7R8hSJCt2FbWPPfQ3cErDW7RjgN/eeVKtEI9XYkY00cyNFkyfL9/vhypzdlYald3O3NdP3FIuYPXQeqwKRu45KxGd/hr+X19qdwG8STdTRwxjqB5/QfM0q2GvcfApBx6Xkrv7nltgnA2ZM8vrUdSWliWlG7uH5ahLNhZaAsLLQFhZaAsLLQFhZaAsCbQ3Ad81JS3uQ1trAWSprlewslFwsA7TBXKw4Eg+Y0PqPlWL03SdSlF8E9fP8t5k9B5ZHMXiiMqqQxMzB8vWuMo0Y3cpaJbfU0ZzeiRwXWtKoYaBQI5EDcT+91EaUa18ujv8gcnC1xl7aIKkZd4IOtTU8E4yUm9hkq11axJhbwFpYIzBSwBPBiQDPInd3iurw0m8Ok9GtV3jIQSkmtnox+Kwtt87H4llGgmAyTpwkjX9irNWjhsTeo12rc/Yryp1Kby8DIbUxxE2l0Ydm4RwI0KqeffyPM6c3NOn2Zbo3ei+juuaq1F2eC5/wBFYXCiPQCoLNs6ltRQra8Tv/elDfBCpcWImTHAb/yo2E3Y4mPrSbivQZaXWT4Achy/P9KV8hIrizl+6BpIBPExoOev796WMeIkpW0OLfQDQjy1ocZMFOK4nOtB4jv4eA1/frS5WhMyZIbyj+YeopuV8hzlHmC28ehE6+3lxqR02tCKNaL1JRi53KT4a/Kk6pg8RFHEd/8ApPv+63gP5eUU50xixMB5F07rZ85+sUdWNeLgR28SASX0MkRB0y6fOaSUHsiWFVPtMkGLTn7H8qbkkSdZE9YyV3NzzSwZhLBGp48KinNPQnpwa1CctR3JbCy0XCwstFwsLLRcLCy0XCwstFwsRYlJU06D1GTV4gASp7lfKSvgyBO+mKomPdJpEV7AllII0I9ORplZRqQcHxEUJLUzi4AhLrXAVe3EEjSVBmOamR7cq5+GCtRqSqqzjs/D2f5sSOWqsJ8UzDKTv3mKyY4eEJZoondRtWZPjrKG2xntZSvDVj3DeaqU5VXLJbR6+X2JZxjluXJRIBMDcAQco7gIjTkK72MaVSEZNL84FW9SnJxizM9MdrW7X2NsKLpElgADaVtNI3sw3DcN54A0ekKtOlHJFLN9DU6Kws60s832V8zFLiUGgPp+vGsDJKTudX1kIKw6xZuuM4UKNcuaZgd373U9wSVrlV4tKQQMHcO90H4ZPzFIoxGvGvgjqbMfjd9F/KKW0eQx4uXA6dlneLjE/wBQJHoeNGnIasVK92dGzX43D5KB9aS0eQ54yZ21spASzSxiO00R6GnX0siGVacncnGDt/cT1mkuMzz5sTbKQmcn+UMB6LFGYVVZLiPTYw4Wm/y3PqaTMDqy5hlrZ1wABbbADcAAB70XI20TLsy8f5G9U/OkuF0SDY137v8A5H6UXEzImXo9dPBPUn/bRcTMjq9FXmYtzzjX5UuYXrCX/he5zT3/ACpMw3OjX4e1J8K7GUrI5yEbsOy1BcsWFlouFhZaLhYjvPl4U6KuMk7D11E0jHLU7lpLi2FlouFgXEvwHnUsFxIaj4A6iNaeRpWLECoLlmw3MJils7XEur2A8UoYniNx5GpErxsyGerM3tDZRtqXBkZgAOSn6zHkKwcVglRg5p8fk/e/yFTuBWLbOyqokkieQAOpPgKp0Kcp1IqK4/LiK3oWe3djteCrmKKty3cVlBJGUnMCB3HskfTXdq05xfZ1V7+DLeHrRXxb2t5DcNsdctvrR1hQv272TOwLllUmCSIO7TcO+m9VUqLtWXe9/v8AQc60YtuN9eC2CjsiENsZeriAmWI4yrEkhpkyZ1NLPBXjZPUZHGWldoo8bssC2HtI8KxRwwHWTPZaF4HhA41kVsPk0XmadOtm3Cujmxrd1C9ySGJCwSIgDXTjM79NKptkkpNA2zNi5r11Gk9XodTrJMHfyB9aW4rloXC9Hk4qP340lxudkq7BtD+VPQflRcTOyVdlWxwX0pLhmZKMJbHGi4l2dNm3QGo3LaH7FGoanRdQfsflQGo04xBvA86LBYhfbVsfzIPFhRYXIxg24hMK6k8gwJpbC5GgfGdIMhiSzHciiWPlwHedKRtRV2OhSctik/48iQ1tgQSD2gdxjlQmiX9N3noNgwa6+WpzUdGEgjmKj1Jbo7FAoiKABLxk1LHQhlqx1p40O6kkrixdiU3RTcrHZkQ3LhPdTkkhrk2RZKdcZYWSi4WJFYjjSWQ5NoYVpbjbHMlFwsVnSCwTbBBgK0md0FWUD1YVl9LpugpLhJP29x0VqSbFwKogZST1gViSeYkAchqfWrGCoQpQzR/lZjbDr1xnudUhiI6x95E6hFnTMRqSdwI010bisW4PJDf6F3DYVSWee3BcyLGbPRd6gnm3aJ8S0k1i18zd5O5rU7JWjoN2YpVsiiVIkLMZSN+XhB5aCfE1odG4mWsJbLYo46gnaS3+obcwy3IO4j4WHxKRqN/LfBrUnTjUWvqZ0ZSg9Cv6P2ige3uNtjrxfNMkiNBIMedcviIONRo2IyzRTKTC7QjFXSNzs8f2scvtNR2JmtCzOOalsNsAbS2w9sqAubNm4xGWOSknf7UyclBXJaVHrHa4I+2rp1Atjkc7H/aKr/qlyZZWDXMFubavT8dof2k/NxS/qO4IYWD4sGubXuxPXeSoo/1TR10m7WsSPC013gjbVc77znuByx6LU0r2un/Y2FON2nCy53GXMYnG6x8bjn61XvVfMsRjRS2IHxVjiUPiJ+dCp1nzCTivhscXHWCQFyknQAKJJ5UOhWtd3HZ4Fts7ZDswdh1QGogDP3QI08Tr3UzPk2dyKclJWsXWFsqgXKIzasd7MYmWJ1JqKcnJu41I89vntN4n51oLYQ98yV2FzkbCy0XCw5NN1I9RVdHG130LQHdnMlLcSwslFwsLJRcLCyUXCwslFwsLJRcLCyUXCwslFwsLJRcLEWJwwdGQ7mBBjeJ4jvqOrBVIOEtmrBYdZsBVCjcoAHgBAp0EoxUVwCxnlvhRczTJa7uEwczAkxqAvA9wrDlNRqVG99bI2owcowS20JL2JLnKqqWMkaxAG8nfImBu48t0Kq545ZRvyZJ1VndOxYdHirBn1mFEcg36jXwq3gUsj53K+KvmswrDkNLAyCflofeT4EVrU3oZtRPMVmKwOe64zMqiJZDlaXAlcw4aAxxzDlrh9Iu1W3mX8K7QuZJ9llcSLEn4wAZjs/FOnHLVLgXFLS5F0qxSWm6iyM12Jdu03VDQ7iTLQQddACCd4BnoUc+r2LmDw3WvPUeWPN2V+5GUF0k5g7SJEhz57jHlVl0abVnFHSQwWHt2V5p+4Lilu6lbhPMGB6ED5039NS/4lav0fxpvyZWtiX3FmnlNHUwXBGVKMou0hhutzPqaXJHkMGk06yA5SgKkAsOj/wDzVj/up/qFQ4n9qXgB6qW7f9o+ZrnuAqB7baW/Af6aV8RUeeOdT4mtEQ+hctdZc5SxQ9ItoKtzD4ee1cu2mYDgiuCJ8WAHgGpspbIr1qsYyjB7tl9lp9yxYWWkuFhZaLhYWWluFhZaLhYWWi4WFlouFhZaLhYWWi4WFlpLhYWWi4WFlouFhZaLhYxu2Ls3OttBsrRlkdl2BBaBOqsiR2gBrOtZVSvRjW6zLm08PM1IUajpZM2V+unIBxGDE2A4BYN/SVEjcJB+FQJIG8QDrVanWcJSyJNPztqTzpqaV21byuXuzsOA4toSVntakys5jM8NPepMJnVTTb7f+kOJyuOu5b4G0UJtnX+YHuEKARGkAAd8TWxC1tDNqXb1BXSMQ6xEhLgbTURky8zBUnzHOsTpFNVb80XaH7Ziek20Wt4o3LYzOGRLa83ZAoEcdSdO6q9KnnaRfoU87yvRce5bs0XR7YD4QmWD3mAa+SfidpYqDGgE741JJjXTYUursracfYq4qs8RLTRR0iu7782G9IdmYPFp9ovVXohboADiPvMOzcX+kk+R1pzUZaBhsbWwss0Hpy4M8j2tg3sXGtXIzLxHwsp+F17jHkQRwqGUHF2Z2eExtPFU88PNcioxFsNv9eIpBK1ONTSQFcQqYOs7v1prRlVqDpvcbTCuKgBUAH7B/wCZsf8AcT/UKhxP7UvAU9SJ+0/t+tc9/EVA1o6Wvw/7aWW7HIwFaIw+iMZfS0jXLhCoolif3qeEcZrqbnLyaisz2PIv8Ud8R17lcxuK0mcqgMI3AmAAPTjUN9bnMSqdZXU2+K+p7Hlqa51FinOML44WVbs27TPcA/mdyoUH8Kkt/etJm1K/Wp1+rXBXZcZaW5ZsLLRcLCy0XCwstFwsLLRcLCy0XCwstFwsLLRcLCy0XCwstFwsMvCFJ03fzGB5nhRcSxR4bYtsJFxbhAI6uC4KiIEssToSJMaeppLB0k3xLf6mo9dh2wFZM8YY29So6xwzMonKSQzGNT2Tu151LThCK7Kt7iVm212s2np3Fnh8CtqbpBLGJ18AABuUbt3KTNOsr3I72Rn9pdKrWHv5XRyGUAMmUxlJzSCQd7DdyPKo54qFN5WTUsHOtFzTXmE4rH28SEOHuA6Em4vxWwYGUqdxO+GH8m6Yqrjq0JwSWvsLTozpSedf2Yu9gms7SsKSXg3LqluJAlWPeCT5iq2HmoJyfA0aXao1LaaJfNGlw23FzEBs1wsyspkNIEzO4yREDu5VI68pK79CtGjFOy9SK9jme4VyXMwI0CDq8h45pmZk8oAESZqKUnUjqx8YqL9yr6S7DGIt9kAXVkod080PcY8iAeFMp1nGWr0LWGrOhPNHz7zzBzE5pESCDvBGhB7wdK0joVUi45+ACzyZP/wKZJmRWqupK5ymkIqAFSgHbC/5mz/3E/1CoMT+1LwFR6eT9r/b/urnv4+Y5A1s6Wvw/wC0Ur/kKjB1ojD1j/1RxBBsoHmZY2o4CR1haf7QI+8eFdJI4Xpb4UnK3d7mDRzrK8dI1kU0w3FcGem9DtqOcC7ER1St1bXJVCqg5QxAPwkFTAJAA405PQ6PA1J/pr1OHHg0ZjoRirrY1Gcgtca5nJntZlZj4agRw0FItzLwNXNjMzerTPVMlPudLYWWi4WFlpFJPULCyUtwsRYi8lsS7Ko/qIHpO+linLZCOy1ZXXOkWGUwXP8A+u5//NWFhKzV1ErvFUU7Zg7BYy3dBNt1aN8bx+IHVfOoZwlB2krE0JRmrxdwjJTLj7FTtjaYtwEuW84YBwe2VUq2rKpBAnLqY0moK1bItGrk1Kjmeq0B9n9JEZsr5VGnbDdmf6gR2AeBkiRFRUsZGbs1YfUwrirrUt8bbJttl1MSveVhgPOKuJlVrQjwmMDBVMTlLd0CAPc+xpGhVK4SL6jv8PamjrmP6UdKVtIVBm4wGVfuiPiPL9KmpwUpqN9dQhCVTVbc/wA4nm22cQ5dbj6synTcFWRlA9z51n4+jGllgnd6tvm9DZw7tF27i82AHtJ1tqMxALgnssPiCmOW4HhJ5mbdLAUpUIqa1et+P/hBiKmaVuCLa9tG3dxVq7pHVZQDvVyxzITwMCPGKxKlKVKcqcuHzFpLstFhdukvmUBcp0WO4QYkajhTM+t1oPSsrM5YvuJKHeOI1J7uQpIycdgcYvczXSLpSEPVWO3cMiQM0HkoHxt7eO6pqOHcneW31LlDCXWeq8sTzXFMxY5gwMyQ05iTvLTrPj41dlpoS1a8Zq1P4SKmlcVAXOxSCXOxQAdsQf8AuLP41+dQYn9qXgC3PSyftP7frXP/AMfMlBFOlr8P+0Ur3l4+4piK0SM1m3Nom/de8xHaOmugA0CjuG7xniTXQ3PLK1edeo5yW/DkivD6kcqUjasg5No3EsXLFtuzcKsyndI4+BgA/gHfISwxFRU+qb7Lf4huycY9u5bZRLh1K8iZEAzuB3T8qBtO8asZw3T0PcbZJAJEGBImYPESN9KdotVqV20cYCMq68z9K57pTpCM49VTd77tfQRsB6w5cs6b4rG6+p1fVX7PIaDXdouGKo8EAZidcs7lAOhY+w1PAHo+g8JXqy66cnk2tf4vslz8kVMTiuqVo7mQ6WbQFp0yt9qwnrPiuKD/AFHUcBpoPKumxeMWEoNpavRLh427vmN6KwMsfXvUk8q1fsjO4Do/fxPXOhZurAMzq7kg5QeJy5j45edc6sXiq15Ob9beiR188NhMM1DIte6/my16FY5xi7VpWJZiQDxEaspneIVpB5aQQIv4TpSpVi6OI15Pjfv+5ndI9E06TVfD6bXXBp8j2eKkKRj+l1m2GbK7K8C5cUZYjdJ7JbM2SBBjssd++hi1BO/Et4dyfgZrD3T1k9oxK9WxCsCuh6uQFYQBIBj01pS1Ratob7oti+ssD+glPALqo8lK1q4aeamjPrxyzYTd2XbLFh2CwIYrGs6mQQR51Zz6alfItyl6TutmzAuMXfsrqBlEdpuwBuGg72Wn0HGpLS2g+FO71PL75DYleMD5GfPfHlUjVsXF/wD5f1NKKSotLmD7b1uRyRfct+lZvScv9yXd7snw6/1+YTsXHHRFOuXKVJ3lBoR4j5eujga8alJRe8fy5BXp2lm4MlxKQx5ETpGpGjfSqfS1L4ai8H7EcGSbb2ucGBaW7ca8AMynq2toSAcvbUncZgRpWbRpuavLY0cNh511naVvm/T6lZtW/jms2b165ls3CQVQZdRuFzKAVnWBJ3c6tdRGGtibCvD1amSno1fXe7XIvOhu28PbcWmsW7JfRbqknO3BXLywnh2iJ000mWMlsN6RwFems7lmX0LDbnR8bQusggOshGgA9kDNJiT2pETwFTuClHU5qOIqRrvI9OXBnlu1dl3MPda1dXK6+h7x3VTnFwdmbVKrGpHNEEimElzsUCXOxSBcM2OPt7X41+dQ4j9qXgLHc9IJ+0/tHzNc/wDx8ycEbTqvwn/SKX/l+cRTFVpERcdUDrHr4zpXRHlWZrQcTQIdiYPEfI8P39aBL20HIaBGtDZWemF421tvlzDTPqS2nEDjHGsjpanWnTWTZavWzNjC9KycVTnvz5+PeWWytqlyEuASfhYaAxvBHA/vx5m2lzVpV87s9y1dgASdANSeQG+iMXJqMd2WCo2dBUZ5DMXdyeb6qv8AbovlXqdKj1FKNOOySXpu/Pc52rONSbb7/wCjG7c2VexOKdkWLa5EDNuJ7IypPxsWJgDSTBIrD6VzTxChyS+ev2Ox6CcKODU3u236aexrehe0bYtNYtiDaMMCAG7eoZsrtq2p3jSNAIqn2qasSKtDEtzV/P8ANhuz2svtW1KRdBuENlyhsttl3hRmOvEnTx0lo0+0pMZPFpqVBX0Xluj0SrxTK7a2Aw92OuVSR8J1DAb9CNYkA8pA5VWxFWhD91peI6NSUNmZ3a+xgGT+GzHQyFdc0yzTN1obNnI36ZR5UKk6FSSjSkuVrliliFrmZnm2obdxVtXXt3Vci5bJK/ykksh7L7l7WvDWrvRcJOTv8LT8N7aMlqZZRvuaP/isxlvQsgjMoJU6cRqVMePjuFL0lhcVKNsPZxas1x1+RTlB8DN3bj4hutYFLU5RuzQJOVBBDMT8R3DdrlplLJ0dR6qnrN/E+/8Aos0qSS1BNs2EQ4VAIZTdUnSWzDPm00OqndunkRUeAq1JY5zm75vlp/RLCDUZ8tH+epQ7UH2p/Cvzapek/wB/yXuWsP8At+bK+0xS6jrvVgfTfTcDm61OKvz8GJWSytM02MuLmR9MvWKSeGUnXyrXx8M2Hknw19ClBO9gjZfRy0XN/E/aXSWYyT1Qe4SQoESwEs0kfybhurJoTWVytorJFipi6s7UaekUuHL+2aLCdXaUWcQqXLDEq7EaDOSRIDMGGbTcDqKcsRmqZGtypCiqVO8W9NSux3RXZTElbihfuDEdnXuYkjwqw6fcTQ6Yq5crqJrvsH9B1C3lUEsPtgCxzMRmaCSdTpxO+peBiwnmrOXO5z/1Y6NdfaF5B9onLee7zHyFRzjnjbjw+xeo1Orlm4cfv5fQ8SAqia1zsUglzsUBcL2UPtrf41+dQ4j9qXgLD4j0Nj2z+EfM1z/8S0iDEfEvg3yojs/IcYitQgLdrpMTXQnlkYJHC1CHSjYeJpSJ2OE0C2C8Fi8v78PyqrisLDEQyzCM505Zol/ZunKOBkFTO4yIM8AN81yEskZOMXpfibdJydm9GaXbN7shODEZzEgJIBJjgSQPAmtz/HMF12J61rSGvjLgvcuYuplhZcfoDW7vZACls0sx+8LbHtJPdNd246tt2tt5rZmRbSyX4uRFsu6G622wMqy3F1KsQ2VlcEQR2gTp3VhdLU5QrRmuK+a0+x03Q8lOhk5P66h2GS1Zl0VbZaJLEmSBAzFj5AVlTm81zSjho021Fb72GNbVbiOFHWFlyvrmAJllWToCM2g51HWnPqpNN3S4cBKlOlGMpve1u/8ALls9wkySSfGudnWqTeaUm34mUcdiTJMmmznKcs0ndgB7SxnVqCBJLAAepOvDQGkSvsR1amSNzDYoM2Je6w+L7oMTCr3kbj612nRPSmGhhI0qk0nG618Wyahiqbgszsx1wlhEMfb51el0vgoauovK7+iJXiqK/kT7MxuQlWDaSo3khF6ucpE5QesTMQJ7JA4Vgyr0605Tp/C2y9SnGrTUoh+ItW7s20YM1uDpoRIlWE75B36zJnjSRnOlJVIj0+DKD+CQ3GzvnKnKSvZGkypAJggzx5V0FGnTxUFVqR124jHOUOzF6Fna6pB2Eg8+PqdauQpqKtHREDzN3bKvDWv4rErhbcDOZdt+XL8RA3H98qgxEs8XDgTy/wBMFUe99EbPaGAWwbWHRrhyqQzZoJ7K7yoB+7vNY+KUadOMYkeHcpSlN24FXB6o5pXNle31hiQMraE/1Aj0PGTSg7TTXMtVUmmu5p2NHs/outy2Ha4QTOgA0gwN/hNbuiOeWHXFhmC2C1i51it1gAOkQwniBMNx4iluh8aWR3RYY25nstmggwAfvT3HUcdO6mPQsQ7TPnvpRgepxV1BuzZh/dv95qnXVpu3HX1L+Gnemr8NPQq4qEnudigS4Tswfa2/xD51DiP22Op/Ej0FviPgPma5/wDiXUQ3hu7p9xRFjjEVqlYsAa6BvQ8zpxvNI7mpIj8RG0kPW5FOKzjcRahO4+UMthyPB3eVG5G1daGh2Zc6yFWCY0UbwBpurlsfgJda3CL14vb138ma2AjUr2grX9Aq6WLHOzGAFiQAAu4aDuqTDdOYrBQ6mmoq2+l23zbJ61N5rT3WgzEsyW2uJcbsKzBWIIAEkgQARNbGF/ymtJpVYRlfe2j90JRw6q1Y09ru3qRbFxdzEAvbTK1oQzM+mskZdQRA4aju1rVq9MYGulTrRlq9Eld/L7GjUwGI6PmpQmtfmu9PQsbG2r+Qsxtr2SVzGGaOS5ZHpT10PSm7xlJLvSHT6XlB5cqk+OVu354Mr8dtG9axFi9cPWWc2pUERIjtSIEZswjfk4Vl46jXhQnShTyp6N3Um/NbJ25eZYp4jDYmEpVKlpLZbK/dxb4eeiNwMShTrAwZIJzKZEDfBG+uMaadmRSThpJWKjE7cYgdWsd7xqO4A0NWKc8T/wASvxO0XuAB40MgARJ11PHjwNIppIhqVZTVmCvcJ3xTXNvcisNpgGf2zcPXhQSJFtTlME9Y5BGnco310PRkcuEqVHwva/cjSwtScKTafP6Ee2sCUZTaFwswadWc5ly5TJkiZjfFWeh8TVxGaM1e1uHiPwtapUbbeoZYfqQ2ZWOvAaQNBqeetdla+xoHUxruYUBBzbX05+9GVLcCy2BGFui8gBfXMTxneO4VDKlFppCVs1RLXY0ibRtYq4GdAJOQA6y0hY3ec/0iuc6Wn1a6tb6a22TFw+aLfDz3sX+0rM4e4pHwjNHIgBtPesmjNwmpcmv7GzWa65r/AMK3YHSy2qi1flcvwuVaCOE6b66l6mVSxKtaZaYnpFYAkXl8pP0pMrLPX0luzLbe6Yog7OZzrGkLPE1NhsP108tyOWNglaG559tcfxOa9/8AcHxDmOYq/iujoTp5Y7rZ+xHhsXKE7vZ7/cz8Vy7unZm/e+p2KQLhGzx9qn4h86hr/tsfT+JG/Y1zxoIjbcaFuKYatcrBYat6b0PO8JDNU8juainsLjY2mvAttn7Av3rbXUWVG6TBbnl51VrY6nSnkZdw3QlSrSVSUlG+yfFd/K/AZsfAtduZQNV1I4+g3nfp3VJKp2Oy9xI4RSxkKVVaK7a5pcPPTyNHtno7ZRDcBdVC6ZiJzkCJ7OgmSddPaoacrPsmt0xSoyw8qs4pNLRre/CNuK4d3C25e9FOj4s4O5durluvJViIdUjs79Vn4iD57qvSjmg1Ll6GdgKLo0usatJ+q7jPz+tcA5Nu7ZFKTk7yd2Um3ce6nIOyCPi+9OhA4fWtHA0ovt7vlyN/ojA0K0HObu+XLv8A79y36GYmcIylQFF7LKjVywDEEDeYBXTmvKuo6IwylXdd72su7n7Fbpml1TUINvTi23vpq9e8u9o7QXDXV/icO2R7b5FQrnlyFbrCSAIA3Cfj57tHF45U7KOvf3rkO6H6EeJjJ3Sa4O+z71fkD7FJxqXcOoWADlDkhsjHf2eyW0EwBrB0p1HpGFa7lHxXBjekOgKmBlCUJ35dzRBsNRglu2iHLsWMtuzAQoyDcOZkzx0iOH6Sa/UOKi4pbJ8vHj3fcZX6RlWfbWqVvMjZgIETGknu8N1Z05raxlFacZDQYAkqddfHdp+tSdSnHTfc2Z9H0/0qqQbva/j3B1VjGOUCpXKG7rjAOTj/AMbWYe5rfh2Oi33v3/ourTD/AJzD9s3+qtm7MMg7I07RaAFM8zFRdC4yph62SMU1Lfy43F6Pc3VUEtHv5FUellwrlZEI8CfrXZLGQ5P1N79L3gq9KySQEGhju+fCl/XQ5Md+llzG4npLcCkgKIBPp402WO5R+Yqw3Nm1OBaybCszZgDcf4QA2gkQJHaZt/3azab/AFMpzmt9DHxlVxlFR8S2Xa10IyZpDTJbU6iDBPdUX/xlLNdNpcr/AHuyP9dO2qV+e300K28oO/8AfCtB6lBpMAfC8j6imZSBwKXbW5fE/Kr/AEY7VfIIcQDC3yjBh59441vtXJE7Am1cMEuHL8LQy+Dfs1yvS2H6uoqi/l9TcwFbNDK+H0BIrJL1yfBD7RPEVFW+Bj6Xxo3ZrnzTGtuoW4GGrXKxNmrbqvRHD9G080pPwJsJBdQxAE6zu05027VNuO5LOlTljoRqtKOl77W1fz2PT9mYq21om24CBQCM3wESSWIOgMb+JnXXTPVKho5R1vr+cDq5Kbd01Z7Na+feY/EHr8aq4MkM5AzDQEgdp/CASau4andNW04HPdMJSr0urf8AsW7X5w1v3aEuI2zdm27XA4t3CydgAMbRUrnjuMbtKkUFB5kuJL1eJrLrJQzqEmrPR8nOK0Tad7J/N6hG1enF3EEK027UyQplj+Ixu7hRjFOpRlCna7XEy8dXqU6zoz0SfDjy8iVTIn9+1cNKOVtCJ3Eyg6ET40ibWw5ScXdOxqOhDpmKGJBBA5SCAfYiut6Dk3hpf9n9EWsPdyvLjx7+P53lh016Oti0Uq6q1uSJGjAjUEzoNB6Vp1aaqRymzgcbLB1nUtdNWa24p38V7mI6DkJjstxmtlFcMNQT8Omm8bjI7qq4aDjUae6RudN4iFXBQnT1jKS1Xg+XHh6l/wBLr9trim3qcvaOuuukzqay+n5Q7C/lr6f++5wuItn08ygrnCEzWIclvicndDZdIPMEA+1bEIpLZHT0Eo07KyXcvZoS4h/+owPdr8zR1cP+P56DHSiv4J+KXtEa98nRmLDTewHHxMUqglsreQ+EIrVRy+C/oGw8Nd3KAOsMNcgSCqaNx3Gr9ZuOEgtdXwXi9ivnale78UtfQixQ61zAhU0jNmDPznjAMebVJgaWWOd7vutoa2GptwzPV96sypxdyJjhOv5e/tV9sltqGYfZ2VFnfvPiZn6egpESOI3BgG7ZB3G4hb8KHO3sDTasssGyCWkWem3b3WXrj8giDyGY+71JhI5aK77s5bFO9V9xxXBEjUVYuVk09URXXApGxsnYgd9JpLkbehQ7b+BT3j8qt9Hu1ZDYblVXRjzuOE20PIsvyYfWsjpiF6DfJp+xfwErVLAEVyhtE2F+NfEVFW+BklH40bisA1DhoQGGrXKo6a1671Ry3REP9cn3+xYbF2U+IuJbWFztlzMYAjUnvgcuYp9KcdI8WQ47B1atZyiuyramsubPwlh71kqXyhUD8S2VWdjvB7WkaCOM61Qx1aUKrio3001tZ+mpdwmKp4Wn1cOevHN/Qf0W2Tbw4uYsMCrWWCjcbVwaXQe7SQeR8zpYRf61K+/4yNzVaqppWbVklzuZEp9gp5XHHqlo/Q0v8TsdptdxUhobzFI1eLRyn+RYTWOIjw0fs/b0NnbaQCNxAPrXCVIuM3F8GY6d0PpgFRh9rvZvvdt665IO4qmhB/uza103R0nQpprjuegYLoinW6Np056N9pPim/6tdGqt9P8Arl6pLdw3GBAXslfEtvyjwnurVeOpRjms7mXiOgsRSTc5xy89b+lt/O3ec2l0odVUWrBdlY9oyqaBTmDuBmmW1G/XnWf199XuWcPhaT/cnlXq/Re4E2La+wZ0hnyyElmUkDkYYADlurMrRdWo80dOZm1qKnVlCUE48JLfufMGN4SRMkGOyCRpygbqzp4eak0kYdahKnNw5FLjcCc3YtvBIjs7yfFQQPOtCi5OPa3NbC4hZP8AZLW3f97XHJsy7wsknuIkes09qQfqYt/E/T7NEN3Z9xWUPauCZ0ESdNwCinWdtCzGreLyzV++/uwDCYVjdyBHkdb2csvGeRI04EetaNdN4aFu4ijUak3de3uB4PFRbHMiT+Jt/uTV2KSSSN1SsrIBuasg4ZpP9uoHqBSsZEtb+JEGORjz7I9taCRy0Btk3QMQM0/AwXTQs2sf5Q1QYm+UrVU8mhvMChS04PxBnB14qcn09quU1alFdyOTxErzm+9jtnvKkcj8xNOjsVqb0G4t9I5/TX5xSSEqPQiLdmk4Db6FVtlZtHu19KsYSVqqEhuU4NdQSD72tlhydT6hhVDpGObDzXd9NSzhXarHxK+uMN8kw3xr4ioq3wMlo/GjcmsA1DhoQGGrXKxpF6H3eLp6n8qmq4/M7qJy+Em6FPJa5Z/4MyWghmUkq9smQTv13gndy3VFHEJ6y0NKjiouPa0f1B7ezbwKg22JJbcNCf5jppvk1Wli6MryzIyZ4atfWD17ifD4e6FZHJS3chDMZQ8jUjvXfu3CreExUZ1I0oS438i9gadahUTcdG1uGr0dXqjba+vxhwwA0hSpGrazPtXQ9WstmzoHV7WYhw/R3DMHW2WvPEZswCoTMHSBH+Y6GqtbE0KS1ld935YqYycHTcKuzWxbpsIAAAsANB2uXlXLyhGUnJrVnOLDxWlgfamBSzZe60wikxnIk7lGnMkDzohQhJpWLOFwPX1o0kt38uPyMPZYhgm+FljzaRJ9z61rrTQ9OUVGNlstF4F/0btLmdgAHCmDOXeNII7wfaoK26MLpeU80Y/x9x38Kd5UkQDKgsI4GRw8ardrgZJF/Alj2EYnfuIiOIJ0HrTouXEHY0mx7RIPazQqAtr2iAZPyHlTajM3Gq7RYfwx5ioyllYPcQAwQKLsa0NyLyHoKXM+YlkYzo+2fHMxAMi+0RoB1igDyECtfFLJhYpdxPNLJbwM1trAmzibycM7MOWW4c6x/mjyNT4aeemmb2HqKdKL7voA4gCB4jXlr+tTMmQ5AY1Mn8qUGTYPEdVcS7vCkSBxWQWHjoCPCo6sM8bDZLMrG+tYhXtOykMGdyDwIdiwPoasx/bXgjjsQsspxfN/UjwL6sOcEfL6UqehXg+A3GPr8vOmvcbN6nCdAB4Ugl9AfE28ykcxToSyyTETszOW93hp6aV1lOWaCZOztxuww8PYj9abXjmg13DqbtJMDrgTpSSx8Q8ajrfAyWj8aNsvxN5H2/SsJ7I0xxpqFMNWuVj1jNVQ5UbctM4IXf4SKEKtwe3sbETPXERManj7CkcKLXwL0NL9UsqSi78btk+E2CVJLXnY8CJEb+JYnj3U7NFfDFIjr1lUtZW87kQ6LjNmN0nWfhE+Zmn9c7WsP/Uy6rq0kEYbo4imc7nukACd+4T7011W1YbUrznBRlw9S2s2QoCjcOZJ+dRtkFjO9LMLexJFiwhcW8t28ARMEkW1E79QzRyUVcwtNu8jd6GdHDvrqzte6j7v6LzMbiMDdtXJu22QMDlLDQmRoDunu31ccWtzqqWJo1lanJOwTszEMtzMEd7cEOVUsojXUgQN3GoqtNzjoVekKUKsMuZKS2TaRoMPjEMFWDSOBEkHUgxru4GqDUo6M52dOUXaSsya7ftgEs2gE6kmFEE8TI8o50sVKWw1RbdkW+GsXFB0EkknUHf+gFMbRj15ynO6FcFzjPl+lIQNSByaUYcLxry19KFqBi+htz7YsxAPUySdAJZSxk8PyrZ6RTVOMUWKu2hR4zNevXrgUkM7EHMsFR2ViSP5QOFTUbU4KJuUMsaUY32RVYxGAMqY8R9Dr5VJe5IqsL7nbaMyjNnU88jjwkgRuozIkVuZ2y5PI96mQY+VOQjVg/DYu4F6tWMDWANQD4cK1sJSpSppytfvZzPSVH/e5KO4ThNouhnMD3NPtVyeBp1F2WvIzZRtuibFbTd/5gvgdfWil0bCOsncRRVyOxj7ij4sw/qB+dNqYGjN9lq4sqfFo6NoXiYDDXcFEnyA1NDwFKCvLRc2xFBPRIjZWEyGmTMqw148Kt0a+HUVGE0/NEjo1FvF+ghhnuaIjse5T+VJWxdCnG8pIdCjUk7JHH2RfG+0/ofrXDZ43OjsQjDupkqR41HUknEkpaSRsLNwMxKkEQuoM8WrEkmkk+800OQyD4sPc0jVmvIDE1qlc9UzVUOUCbGNKiIB9qSw+M7Eq41j8KT6miw5Tb2RIrXT/KPUCk0HdsIXPxC+p/Kk0HrMSKDxikHDopLi2MHtnCYy3irtyyt6bh0e0dCkABW10iI18RvrRoVoRglex1eCr4GeFhTqtdng+fNeINgNu43C3cuIQujg9i+JVojRXEwdO/wqzGvm2dyeWCwWKjeg0muMfdf+BO1en1/MvVJatAAZUALnTXfpp/bT+saVhtPoTDxV6sm+/b7/AFE3TfPbZWsYbrHHx5cpHIshnMfMCkUxP/habkmpyyrhv8/6K9E2hfw5S2rm0+hjqbSuo8MpYcORqGVeMdGySUujcNV1spL/ALO31Ruejlm8mHtpfjrFGUwc2g+GTziB5VnVHFybictj5UZ15So/C/LxLGmFMixFoMN0nh3UqGyV0Z3bNw27N0kQVtuf/ExU1KOacV3oginmSMRg8ObjvZXe9kjfE5Xt6T4fKtzGyyKM+TLilGLzSKlrhBjPu/pB9xpSJtq9i3mI3fUGc0cDprzGnzpU3xQZggbU0iH9vzpco7rAW4ucyAFP3iQD6CZ86MyQ6NaUdi32JhwmdyxY5MuhAGsGYiTEc+NV6tRvQe6ufdG0fbuHZQmYZB8IyEhPwgggGqP+9Ky08BtovVlbexeF+FABmZcxCRCyM5zb9QPepM2Ja7Um14hFU76JXLt9q2SuUvbKgQik6J3jj6zUXWVdrDshXnHYVDIZcx0JVdT4aQKRuvNZZNtd7EUIxd0khwwxuuXUBFIA7TAsSJ7RAJ4QNTwqej2I2YyprsWWF2WqkEyxG6dwPhT3NsjsGk0wcVGI24Be6rIT21tzPFghmOQDg03N2svdcfk7NyHauAwy9tvsm4G2SrnwXcfMUOClo0OjVnHiZ9NrhGgyyk9kxDmeajQ+VV6mCctYlmGKj/IpGw7z8DehqVC5o80erW8Ax3wPn7VTucyoMKtbPUb9flSXHqmgwCkJTtAp2aQDtIKAYrHXBollj3kj5DWnqK4sLldd2jiv+mR4WyfnNPUICXZnukePu3AqXJKCSVyiM24ZgBwBJ1+gqxQjGLuaXR1RRk3ms+HAo0uINNJ9PlzgelWW78TWlUctZO5J/DO8hVIVhALRpvk6meXDh51G5JFaeNp0/wCWvJfljVWdq3gAA5MAAaKd3lVVwiYDk27htna2IO5M39jfQ01wiJdlvgb1xgTcQIeEHf5cKjklwFFir7r8FvN35gB+dOjFPdiMyvSHB4y/bdMiywA0gCAwJE+EirVCVKE1J8BiTzXZT7K2BjEvdabeUgFQFbU5omSY00q5icZTqxshZS0sgm70XYgxYImZIKTqSTEz++VQLFW4i9bLiV6dC70nMrRrAEeUmam/WxH9f3Ed/oZfiVVp5ECP8wOvpSrGw4irELigO90XxKiWQAd5j509YumxevgQW8BcSQUnwK/nTutg+I+NeHMEOFuD+V/Q/Sn5oPihVUjzGm443kjx/WlyxY/Md/i2HH1oyILky3rgIlTz1U8IJ+Y9aY4J8QUkWn8fzQc/GoOqvsye9h42go4EecUnUyC5Im213C488ArsSfAA60102tX9RdwO9jSHzh+1nzgSzXZCKuuUGPhHHcKius2ZJ7WvsvV+JJbSwPexd13MhmY/hzehYk+lSKemnu/YY4xWrZPg9k3lbrLlxMPye6/bM/dUZY8yDRKteOVa9yWnrqVZ1qb0isxajZeHOrYpmJ3kZIPqpPuaqub5fMZ11dbU/kb63tBDxjxqvYpKaCFvqdzA+YoH5kOa6BvMUlhbnXuACSYFFgzWElwHcZosKpIfNJYW4posFxF43miwXOMAd4B8qAuN6tfuj0FGoC6tfuj0FLqFxy6btPCkC4posJcU0tgucmiwlzk0oCmgQ5NAHJpRDk0ogy7bDCGAI76VO2wAz4GzoCq67td/hrrT1KYjkM/wywYORSDqO/3ozyEuiN9m4f7qDz/WkzvmJoVeP2jhrBOVwGWAwEDLpIk6cCNO+ltJksMNUqK8djOY/pWr6WkVyNZftQeBAWe/WeFTwoyW9yzDBuPxy9CjxV0dY+/KCI0eYgfdEes+FPpykoLv8Pc0JR5DGtrGZVbnP2YHgWCTHlPfTu09Gvq/ew1SSerX0J7b2yuock78jZV8CXQ5v7jHcKZs/v8AZMSSqt9lpeo7Z6IXSLRuKS3ZIFyAAFlurUBgD4b99Dk02+5d31EnpDtyt3lvjBeRSqdVhbZM/Zi1YDcNe0xnvGtMjLM7vX1fskVL0HLjIz90FWI6wFjxDgE+JNsFvETUlk//ABv3sXoS02svJEy4NyJyv5G79AKZdfiX3E62PNepv81Uznjk0AdDUAd6wxEmPagLneuPM+tAXY8Yxx/MfWgXMxwx9z7xosLnkRviGO8k0CZmSJjXG5o8APyosLnZLb2o43wfEflRYVVGSjbB4qPX9KLDutHf4x/R7/pRYOtO/wCLj7p9aLB1p3/F1+6faiwdahf4uv3T7UWDrDh2uPun1oDrCFdqHlJ8dPIRQN6w4NqNyB8f0oDOzh2o/JfQ/nShnYw7Rfn7CgTOxpxz/ePtQJmZjMVtA3O2Sc3xFj8QOnHlu0+VaseyrI9AfRtCdDqJrTTb6+IfgcdoqOuWQAGIn8PGRw/Soq1P+a9Dkq/QWIo5nC0orjxt4dxbYa9Ky2hBKnxUkfSap1IWlp4+pkxd1qZzpFhGN3rWsghYCusZzKj4pbgQYIG7jrU1KXYyp+X4jUwdSKWXN9itXa7p2LYZZ3rKanvItlifFqk6tvV2/PP2LUqNJ9qWve2CYe05OYZLfe90iNAf5nHPgKftpq/L7Jj6lSHFX8rk1zD6y2IBP9Cz7uFn1puZcvzyuNjKX8YW9ETYfC2vizXW/qUD5i8aRzt3fn/UJdc/4r1ZJZQ55zXVEOM2jMwZgQG7c7hzO6o3KOuq4fTwFnGWRJRT7uBwG2rEi3cb8XYBjutiSPFvKlv3r88fsJkrSVm1HwQZhukBSVXDqg4FQVHf2QNfUUkoJq7lfz/PoV5YHM9ZMY/SK9O+PDqgP/Ik+9N6td3zJVgaPf6mqmq5iCmgBTQApoAU0AKaAFNACmgBTQApoAU0AKaAFNACmgBTQApoAU0AKaAFNACmgBTQAP8AwdvNmyLO/dx5xumn9ZO1rlv9fier6vO7fnmVWLweV5LAoBIWYaAZgkjQcJ3n1q7Sk6kbfM1an+RKOFyZX1j0vw8f65g17HlnJA05bxqBM6d1XaeHUIpX15nJTedhmKDNZ/8AbNkZZYqN7dkkKCCN5rOnFxqf7db8TQwc6d+1HT6d5lr3WAksHkmTpeEn3FSZU/xG9CcLWixqYZzlhTGVZlgusaghlJNGaOuq3ff7jpO3B+QWNmZvjvWk7grvH+cADyApOt5Xfml9Cs6ri+zTf56kp2faG/FBv7bp9Ar/AEpmZvaP0BYiq/8A636gBwqwpGZpd13Nrq2Xskhh8I79aepPM49y5FltqN3p4se+xbpH/wBID/8AHdb/AFEUKqlx+aRH+po/8kT4PY/VnM2Fa639aHL5KNPUGllWb0Tt5kFSrCW1S3gW9vGlQB/AxHBUMeX2dQuLf8/mvuVnSi3+7+epon3nxNVXuZ42gBUAKgBUAKgBUAKgBUAKgDq0AOuUrFYykEFQA48KAG0AKgBUAKgBUAdFAHDQhVuMt2wdSBPONadKTWiZJU3OGypMlQfEClU5JaMR66srOkoi2gGma4oaOIysYPMd1PpN6+BZwOtbXkZTG3mzouYxO6THpVmhFPVo16raiyXYVlWWWUEwu8A7wedPqaFTFTlFqzKHE32FxwGYAMYAJgVZyRstC1BvKh+Cus1xQWJHIkkUjhFLYbVbUTZ4S0q3kCgABxAAAAlJO7xPrWXJtyd+RXqNvCNv81NLUJjCoAntrpUkVo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data:image/jpeg;base64,/9j/4AAQSkZJRgABAQAAAQABAAD/2wCEAAkGBxQTEhUTExQWFhUXGRcYFRgXFxgYFRcYFBkYFxcYFxwYHCggGB0lHhgYITIiJSkrLi4uFyAzODMuNygtLisBCgoKDg0OGxAQGywkICQsLC8sLCwsLCwsLCwsLCwsLCwsLCwsLCwsLCwsLCwsLCwsLCwsLCwsLCwsLCwsLCwsLP/AABEIAMIBAwMBEQACEQEDEQH/xAAcAAABBQEBAQAAAAAAAAAAAAAEAAIDBQYBBwj/xABFEAACAQIDBAgDBgQEBQMFAAABAhEAAwQSIQUxQVEGEyJhcYGRoTKxwSNSctHh8BRCYoIVkrLCFjRTc6IHJPEzQ4OT0v/EABsBAAEFAQEAAAAAAAAAAAAAAAABAgMEBQYH/8QANxEAAgECBAIIBQQCAwADAAAAAAECAxEEEiExQVEFEyJhcYGRwTKhsdHwFDNC4QYjUnLxFUNi/9oADAMBAAIRAxEAPwDY1unNioAVACoAVAEow7HXKabnjzHqnJ8DiWGJiPXShzSEUJN2O3sMy6nd3UkZpiypyjuRU8YKgBUAQyRdG4giAOIjUnz09K5L/Jqc3llfsrh3/n5qX8E0m0FVx5pgG1MUQMq7yNe4H61dwmHz9tkFapbRE+z7AS2qgzoPlUFeeae22noPpxtE5icaqfFpu9zAjnSKk2roVzS3J7dwHcZ/c0yUJQ0krCqSew400UGv41U3+um7ias08LOoroZKok7GN2rtRrzGCck6DgddDHyHnWjGnGCsvM6Lo3BOkusn8T+S+/MrXfgN/HuH505LizTb4IczQP3+zSLVit2Q1Ad5/QUrEV+Jx24Dfz5Dn48qEuLBvgh6gAeH71o3YuyG25Op3cu79/vfQ9NBFd6iuty38KEgk+R22sDn47yeJobuxUrIZaMknhw+p86V6aCRd9R1xoBpEhW7I7aWBr++fvQ2EVZHWP79qRAxE99KB6PXoJ5WKgAu3gSd5j3qJ1VwJo0W9xPgTwM+1CqriDovgSYbBwZbyFNnUvoh0KVndhlRE4qAOMJ0NANXK3F4fKdNx9qsQnmKlSGV6A9SEYqAB7w+0tn8Q4RBA95A9a5v/JIJ0Yy46lzBvthN4kCVEnlXE01FytLY1JNpaAeBwxJFxzMgEee4nyirVfEadXBWSIqdPXMwwIBJmBqd+lVXJysvIlskDh0uXCsBhkMyNBDAR5z/AOIrpv8AH6VpzhVjpJce7h8/kUsU81nHgBNFm7lRmjQtOu+ezJ37vek6TwdKE3ThrpfXhfvG0aj3Df8AEEgnXwjXX9+1YX6Kpexb66NjJ9IMeLrlVnKD2jzI/l8Bx9OdX6cOrgovc2OjMDml19ReC9/sVVx43b6ckdBJ2OW0jf4n8zQ3cErHAJM+n1P0pdtBN3cc7R8hSJCt2FbWPPfQ3cErDW7RjgN/eeVKtEI9XYkY00cyNFkyfL9/vhypzdlYald3O3NdP3FIuYPXQeqwKRu45KxGd/hr+X19qdwG8STdTRwxjqB5/QfM0q2GvcfApBx6Xkrv7nltgnA2ZM8vrUdSWliWlG7uH5ahLNhZaAsLLQFhZaAsLLQFhZaAsCbQ3Ad81JS3uQ1trAWSprlewslFwsA7TBXKw4Eg+Y0PqPlWL03SdSlF8E9fP8t5k9B5ZHMXiiMqqQxMzB8vWuMo0Y3cpaJbfU0ZzeiRwXWtKoYaBQI5EDcT+91EaUa18ujv8gcnC1xl7aIKkZd4IOtTU8E4yUm9hkq11axJhbwFpYIzBSwBPBiQDPInd3iurw0m8Ok9GtV3jIQSkmtnox+Kwtt87H4llGgmAyTpwkjX9irNWjhsTeo12rc/Yryp1Kby8DIbUxxE2l0Ydm4RwI0KqeffyPM6c3NOn2Zbo3ei+juuaq1F2eC5/wBFYXCiPQCoLNs6ltRQra8Tv/elDfBCpcWImTHAb/yo2E3Y4mPrSbivQZaXWT4Achy/P9KV8hIrizl+6BpIBPExoOev796WMeIkpW0OLfQDQjy1ocZMFOK4nOtB4jv4eA1/frS5WhMyZIbyj+YeopuV8hzlHmC28ehE6+3lxqR02tCKNaL1JRi53KT4a/Kk6pg8RFHEd/8ApPv+63gP5eUU50xixMB5F07rZ85+sUdWNeLgR28SASX0MkRB0y6fOaSUHsiWFVPtMkGLTn7H8qbkkSdZE9YyV3NzzSwZhLBGp48KinNPQnpwa1CctR3JbCy0XCwstFwsLLRcLCy0XCwstFwsRYlJU06D1GTV4gASp7lfKSvgyBO+mKomPdJpEV7AllII0I9ORplZRqQcHxEUJLUzi4AhLrXAVe3EEjSVBmOamR7cq5+GCtRqSqqzjs/D2f5sSOWqsJ8UzDKTv3mKyY4eEJZoondRtWZPjrKG2xntZSvDVj3DeaqU5VXLJbR6+X2JZxjluXJRIBMDcAQco7gIjTkK72MaVSEZNL84FW9SnJxizM9MdrW7X2NsKLpElgADaVtNI3sw3DcN54A0ekKtOlHJFLN9DU6Kws60s832V8zFLiUGgPp+vGsDJKTudX1kIKw6xZuuM4UKNcuaZgd373U9wSVrlV4tKQQMHcO90H4ZPzFIoxGvGvgjqbMfjd9F/KKW0eQx4uXA6dlneLjE/wBQJHoeNGnIasVK92dGzX43D5KB9aS0eQ54yZ21spASzSxiO00R6GnX0siGVacncnGDt/cT1mkuMzz5sTbKQmcn+UMB6LFGYVVZLiPTYw4Wm/y3PqaTMDqy5hlrZ1wABbbADcAAB70XI20TLsy8f5G9U/OkuF0SDY137v8A5H6UXEzImXo9dPBPUn/bRcTMjq9FXmYtzzjX5UuYXrCX/he5zT3/ACpMw3OjX4e1J8K7GUrI5yEbsOy1BcsWFlouFhZaLhYjvPl4U6KuMk7D11E0jHLU7lpLi2FlouFgXEvwHnUsFxIaj4A6iNaeRpWLECoLlmw3MJils7XEur2A8UoYniNx5GpErxsyGerM3tDZRtqXBkZgAOSn6zHkKwcVglRg5p8fk/e/yFTuBWLbOyqokkieQAOpPgKp0Kcp1IqK4/LiK3oWe3djteCrmKKty3cVlBJGUnMCB3HskfTXdq05xfZ1V7+DLeHrRXxb2t5DcNsdctvrR1hQv272TOwLllUmCSIO7TcO+m9VUqLtWXe9/v8AQc60YtuN9eC2CjsiENsZeriAmWI4yrEkhpkyZ1NLPBXjZPUZHGWldoo8bssC2HtI8KxRwwHWTPZaF4HhA41kVsPk0XmadOtm3Cujmxrd1C9ySGJCwSIgDXTjM79NKptkkpNA2zNi5r11Gk9XodTrJMHfyB9aW4rloXC9Hk4qP340lxudkq7BtD+VPQflRcTOyVdlWxwX0pLhmZKMJbHGi4l2dNm3QGo3LaH7FGoanRdQfsflQGo04xBvA86LBYhfbVsfzIPFhRYXIxg24hMK6k8gwJpbC5GgfGdIMhiSzHciiWPlwHedKRtRV2OhSctik/48iQ1tgQSD2gdxjlQmiX9N3noNgwa6+WpzUdGEgjmKj1Jbo7FAoiKABLxk1LHQhlqx1p40O6kkrixdiU3RTcrHZkQ3LhPdTkkhrk2RZKdcZYWSi4WJFYjjSWQ5NoYVpbjbHMlFwsVnSCwTbBBgK0md0FWUD1YVl9LpugpLhJP29x0VqSbFwKogZST1gViSeYkAchqfWrGCoQpQzR/lZjbDr1xnudUhiI6x95E6hFnTMRqSdwI010bisW4PJDf6F3DYVSWee3BcyLGbPRd6gnm3aJ8S0k1i18zd5O5rU7JWjoN2YpVsiiVIkLMZSN+XhB5aCfE1odG4mWsJbLYo46gnaS3+obcwy3IO4j4WHxKRqN/LfBrUnTjUWvqZ0ZSg9Cv6P2ige3uNtjrxfNMkiNBIMedcviIONRo2IyzRTKTC7QjFXSNzs8f2scvtNR2JmtCzOOalsNsAbS2w9sqAubNm4xGWOSknf7UyclBXJaVHrHa4I+2rp1Atjkc7H/aKr/qlyZZWDXMFubavT8dof2k/NxS/qO4IYWD4sGubXuxPXeSoo/1TR10m7WsSPC013gjbVc77znuByx6LU0r2un/Y2FON2nCy53GXMYnG6x8bjn61XvVfMsRjRS2IHxVjiUPiJ+dCp1nzCTivhscXHWCQFyknQAKJJ5UOhWtd3HZ4Fts7ZDswdh1QGogDP3QI08Tr3UzPk2dyKclJWsXWFsqgXKIzasd7MYmWJ1JqKcnJu41I89vntN4n51oLYQ98yV2FzkbCy0XCw5NN1I9RVdHG130LQHdnMlLcSwslFwsLJRcLCyUXCwslFwsLJRcLCyUXCwslFwsLJRcLEWJwwdGQ7mBBjeJ4jvqOrBVIOEtmrBYdZsBVCjcoAHgBAp0EoxUVwCxnlvhRczTJa7uEwczAkxqAvA9wrDlNRqVG99bI2owcowS20JL2JLnKqqWMkaxAG8nfImBu48t0Kq545ZRvyZJ1VndOxYdHirBn1mFEcg36jXwq3gUsj53K+KvmswrDkNLAyCflofeT4EVrU3oZtRPMVmKwOe64zMqiJZDlaXAlcw4aAxxzDlrh9Iu1W3mX8K7QuZJ9llcSLEn4wAZjs/FOnHLVLgXFLS5F0qxSWm6iyM12Jdu03VDQ7iTLQQddACCd4BnoUc+r2LmDw3WvPUeWPN2V+5GUF0k5g7SJEhz57jHlVl0abVnFHSQwWHt2V5p+4Lilu6lbhPMGB6ED5039NS/4lav0fxpvyZWtiX3FmnlNHUwXBGVKMou0hhutzPqaXJHkMGk06yA5SgKkAsOj/wDzVj/up/qFQ4n9qXgB6qW7f9o+ZrnuAqB7baW/Af6aV8RUeeOdT4mtEQ+hctdZc5SxQ9ItoKtzD4ee1cu2mYDgiuCJ8WAHgGpspbIr1qsYyjB7tl9lp9yxYWWkuFhZaLhYWWluFhZaLhYWWi4WFlouFhZaLhYWWi4WFlpLhYWWi4WFlouFhZaLhYxu2Ls3OttBsrRlkdl2BBaBOqsiR2gBrOtZVSvRjW6zLm08PM1IUajpZM2V+unIBxGDE2A4BYN/SVEjcJB+FQJIG8QDrVanWcJSyJNPztqTzpqaV21byuXuzsOA4toSVntakys5jM8NPepMJnVTTb7f+kOJyuOu5b4G0UJtnX+YHuEKARGkAAd8TWxC1tDNqXb1BXSMQ6xEhLgbTURky8zBUnzHOsTpFNVb80XaH7Ziek20Wt4o3LYzOGRLa83ZAoEcdSdO6q9KnnaRfoU87yvRce5bs0XR7YD4QmWD3mAa+SfidpYqDGgE741JJjXTYUursracfYq4qs8RLTRR0iu7782G9IdmYPFp9ovVXohboADiPvMOzcX+kk+R1pzUZaBhsbWwss0Hpy4M8j2tg3sXGtXIzLxHwsp+F17jHkQRwqGUHF2Z2eExtPFU88PNcioxFsNv9eIpBK1ONTSQFcQqYOs7v1prRlVqDpvcbTCuKgBUAH7B/wCZsf8AcT/UKhxP7UvAU9SJ+0/t+tc9/EVA1o6Wvw/7aWW7HIwFaIw+iMZfS0jXLhCoolif3qeEcZrqbnLyaisz2PIv8Ud8R17lcxuK0mcqgMI3AmAAPTjUN9bnMSqdZXU2+K+p7Hlqa51FinOML44WVbs27TPcA/mdyoUH8Kkt/etJm1K/Wp1+rXBXZcZaW5ZsLLRcLCy0XCwstFwsLLRcLCy0XCwstFwsLLRcLCy0XCwstFwsMvCFJ03fzGB5nhRcSxR4bYtsJFxbhAI6uC4KiIEssToSJMaeppLB0k3xLf6mo9dh2wFZM8YY29So6xwzMonKSQzGNT2Tu151LThCK7Kt7iVm212s2np3Fnh8CtqbpBLGJ18AABuUbt3KTNOsr3I72Rn9pdKrWHv5XRyGUAMmUxlJzSCQd7DdyPKo54qFN5WTUsHOtFzTXmE4rH28SEOHuA6Em4vxWwYGUqdxO+GH8m6Yqrjq0JwSWvsLTozpSedf2Yu9gms7SsKSXg3LqluJAlWPeCT5iq2HmoJyfA0aXao1LaaJfNGlw23FzEBs1wsyspkNIEzO4yREDu5VI68pK79CtGjFOy9SK9jme4VyXMwI0CDq8h45pmZk8oAESZqKUnUjqx8YqL9yr6S7DGIt9kAXVkod080PcY8iAeFMp1nGWr0LWGrOhPNHz7zzBzE5pESCDvBGhB7wdK0joVUi45+ACzyZP/wKZJmRWqupK5ymkIqAFSgHbC/5mz/3E/1CoMT+1LwFR6eT9r/b/urnv4+Y5A1s6Wvw/wC0Ur/kKjB1ojD1j/1RxBBsoHmZY2o4CR1haf7QI+8eFdJI4Xpb4UnK3d7mDRzrK8dI1kU0w3FcGem9DtqOcC7ER1St1bXJVCqg5QxAPwkFTAJAA405PQ6PA1J/pr1OHHg0ZjoRirrY1Gcgtca5nJntZlZj4agRw0FItzLwNXNjMzerTPVMlPudLYWWi4WFlpFJPULCyUtwsRYi8lsS7Ko/qIHpO+linLZCOy1ZXXOkWGUwXP8A+u5//NWFhKzV1ErvFUU7Zg7BYy3dBNt1aN8bx+IHVfOoZwlB2krE0JRmrxdwjJTLj7FTtjaYtwEuW84YBwe2VUq2rKpBAnLqY0moK1bItGrk1Kjmeq0B9n9JEZsr5VGnbDdmf6gR2AeBkiRFRUsZGbs1YfUwrirrUt8bbJttl1MSveVhgPOKuJlVrQjwmMDBVMTlLd0CAPc+xpGhVK4SL6jv8PamjrmP6UdKVtIVBm4wGVfuiPiPL9KmpwUpqN9dQhCVTVbc/wA4nm22cQ5dbj6synTcFWRlA9z51n4+jGllgnd6tvm9DZw7tF27i82AHtJ1tqMxALgnssPiCmOW4HhJ5mbdLAUpUIqa1et+P/hBiKmaVuCLa9tG3dxVq7pHVZQDvVyxzITwMCPGKxKlKVKcqcuHzFpLstFhdukvmUBcp0WO4QYkajhTM+t1oPSsrM5YvuJKHeOI1J7uQpIycdgcYvczXSLpSEPVWO3cMiQM0HkoHxt7eO6pqOHcneW31LlDCXWeq8sTzXFMxY5gwMyQ05iTvLTrPj41dlpoS1a8Zq1P4SKmlcVAXOxSCXOxQAdsQf8AuLP41+dQYn9qXgC3PSyftP7frXP/AMfMlBFOlr8P+0Ur3l4+4piK0SM1m3Nom/de8xHaOmugA0CjuG7xniTXQ3PLK1edeo5yW/DkivD6kcqUjasg5No3EsXLFtuzcKsyndI4+BgA/gHfISwxFRU+qb7Lf4huycY9u5bZRLh1K8iZEAzuB3T8qBtO8asZw3T0PcbZJAJEGBImYPESN9KdotVqV20cYCMq68z9K57pTpCM49VTd77tfQRsB6w5cs6b4rG6+p1fVX7PIaDXdouGKo8EAZidcs7lAOhY+w1PAHo+g8JXqy66cnk2tf4vslz8kVMTiuqVo7mQ6WbQFp0yt9qwnrPiuKD/AFHUcBpoPKumxeMWEoNpavRLh427vmN6KwMsfXvUk8q1fsjO4Do/fxPXOhZurAMzq7kg5QeJy5j45edc6sXiq15Ob9beiR188NhMM1DIte6/my16FY5xi7VpWJZiQDxEaspneIVpB5aQQIv4TpSpVi6OI15Pjfv+5ndI9E06TVfD6bXXBp8j2eKkKRj+l1m2GbK7K8C5cUZYjdJ7JbM2SBBjssd++hi1BO/Et4dyfgZrD3T1k9oxK9WxCsCuh6uQFYQBIBj01pS1Ratob7oti+ssD+glPALqo8lK1q4aeamjPrxyzYTd2XbLFh2CwIYrGs6mQQR51Zz6alfItyl6TutmzAuMXfsrqBlEdpuwBuGg72Wn0HGpLS2g+FO71PL75DYleMD5GfPfHlUjVsXF/wD5f1NKKSotLmD7b1uRyRfct+lZvScv9yXd7snw6/1+YTsXHHRFOuXKVJ3lBoR4j5eujga8alJRe8fy5BXp2lm4MlxKQx5ETpGpGjfSqfS1L4ai8H7EcGSbb2ucGBaW7ca8AMynq2toSAcvbUncZgRpWbRpuavLY0cNh511naVvm/T6lZtW/jms2b165ls3CQVQZdRuFzKAVnWBJ3c6tdRGGtibCvD1amSno1fXe7XIvOhu28PbcWmsW7JfRbqknO3BXLywnh2iJ000mWMlsN6RwFems7lmX0LDbnR8bQusggOshGgA9kDNJiT2pETwFTuClHU5qOIqRrvI9OXBnlu1dl3MPda1dXK6+h7x3VTnFwdmbVKrGpHNEEimElzsUCXOxSBcM2OPt7X41+dQ4j9qXgLHc9IJ+0/tHzNc/wDx8ycEbTqvwn/SKX/l+cRTFVpERcdUDrHr4zpXRHlWZrQcTQIdiYPEfI8P39aBL20HIaBGtDZWemF421tvlzDTPqS2nEDjHGsjpanWnTWTZavWzNjC9KycVTnvz5+PeWWytqlyEuASfhYaAxvBHA/vx5m2lzVpV87s9y1dgASdANSeQG+iMXJqMd2WCo2dBUZ5DMXdyeb6qv8AbovlXqdKj1FKNOOySXpu/Pc52rONSbb7/wCjG7c2VexOKdkWLa5EDNuJ7IypPxsWJgDSTBIrD6VzTxChyS+ev2Ox6CcKODU3u236aexrehe0bYtNYtiDaMMCAG7eoZsrtq2p3jSNAIqn2qasSKtDEtzV/P8ANhuz2svtW1KRdBuENlyhsttl3hRmOvEnTx0lo0+0pMZPFpqVBX0Xluj0SrxTK7a2Aw92OuVSR8J1DAb9CNYkA8pA5VWxFWhD91peI6NSUNmZ3a+xgGT+GzHQyFdc0yzTN1obNnI36ZR5UKk6FSSjSkuVrliliFrmZnm2obdxVtXXt3Vci5bJK/ykksh7L7l7WvDWrvRcJOTv8LT8N7aMlqZZRvuaP/isxlvQsgjMoJU6cRqVMePjuFL0lhcVKNsPZxas1x1+RTlB8DN3bj4hutYFLU5RuzQJOVBBDMT8R3DdrlplLJ0dR6qnrN/E+/8Aos0qSS1BNs2EQ4VAIZTdUnSWzDPm00OqndunkRUeAq1JY5zm75vlp/RLCDUZ8tH+epQ7UH2p/Cvzapek/wB/yXuWsP8At+bK+0xS6jrvVgfTfTcDm61OKvz8GJWSytM02MuLmR9MvWKSeGUnXyrXx8M2Hknw19ClBO9gjZfRy0XN/E/aXSWYyT1Qe4SQoESwEs0kfybhurJoTWVytorJFipi6s7UaekUuHL+2aLCdXaUWcQqXLDEq7EaDOSRIDMGGbTcDqKcsRmqZGtypCiqVO8W9NSux3RXZTElbihfuDEdnXuYkjwqw6fcTQ6Yq5crqJrvsH9B1C3lUEsPtgCxzMRmaCSdTpxO+peBiwnmrOXO5z/1Y6NdfaF5B9onLee7zHyFRzjnjbjw+xeo1Orlm4cfv5fQ8SAqia1zsUglzsUBcL2UPtrf41+dQ4j9qXgLD4j0Nj2z+EfM1z/8S0iDEfEvg3yojs/IcYitQgLdrpMTXQnlkYJHC1CHSjYeJpSJ2OE0C2C8Fi8v78PyqrisLDEQyzCM505Zol/ZunKOBkFTO4yIM8AN81yEskZOMXpfibdJydm9GaXbN7shODEZzEgJIBJjgSQPAmtz/HMF12J61rSGvjLgvcuYuplhZcfoDW7vZACls0sx+8LbHtJPdNd246tt2tt5rZmRbSyX4uRFsu6G622wMqy3F1KsQ2VlcEQR2gTp3VhdLU5QrRmuK+a0+x03Q8lOhk5P66h2GS1Zl0VbZaJLEmSBAzFj5AVlTm81zSjho021Fb72GNbVbiOFHWFlyvrmAJllWToCM2g51HWnPqpNN3S4cBKlOlGMpve1u/8ALls9wkySSfGudnWqTeaUm34mUcdiTJMmmznKcs0ndgB7SxnVqCBJLAAepOvDQGkSvsR1amSNzDYoM2Je6w+L7oMTCr3kbj612nRPSmGhhI0qk0nG618Wyahiqbgszsx1wlhEMfb51el0vgoauovK7+iJXiqK/kT7MxuQlWDaSo3khF6ucpE5QesTMQJ7JA4Vgyr0605Tp/C2y9SnGrTUoh+ItW7s20YM1uDpoRIlWE75B36zJnjSRnOlJVIj0+DKD+CQ3GzvnKnKSvZGkypAJggzx5V0FGnTxUFVqR124jHOUOzF6Fna6pB2Eg8+PqdauQpqKtHREDzN3bKvDWv4rErhbcDOZdt+XL8RA3H98qgxEs8XDgTy/wBMFUe99EbPaGAWwbWHRrhyqQzZoJ7K7yoB+7vNY+KUadOMYkeHcpSlN24FXB6o5pXNle31hiQMraE/1Aj0PGTSg7TTXMtVUmmu5p2NHs/outy2Ha4QTOgA0gwN/hNbuiOeWHXFhmC2C1i51it1gAOkQwniBMNx4iluh8aWR3RYY25nstmggwAfvT3HUcdO6mPQsQ7TPnvpRgepxV1BuzZh/dv95qnXVpu3HX1L+Gnemr8NPQq4qEnudigS4Tswfa2/xD51DiP22Op/Ej0FviPgPma5/wDiXUQ3hu7p9xRFjjEVqlYsAa6BvQ8zpxvNI7mpIj8RG0kPW5FOKzjcRahO4+UMthyPB3eVG5G1daGh2Zc6yFWCY0UbwBpurlsfgJda3CL14vb138ma2AjUr2grX9Aq6WLHOzGAFiQAAu4aDuqTDdOYrBQ6mmoq2+l23zbJ61N5rT3WgzEsyW2uJcbsKzBWIIAEkgQARNbGF/ymtJpVYRlfe2j90JRw6q1Y09ru3qRbFxdzEAvbTK1oQzM+mskZdQRA4aju1rVq9MYGulTrRlq9Eld/L7GjUwGI6PmpQmtfmu9PQsbG2r+Qsxtr2SVzGGaOS5ZHpT10PSm7xlJLvSHT6XlB5cqk+OVu354Mr8dtG9axFi9cPWWc2pUERIjtSIEZswjfk4Vl46jXhQnShTyp6N3Um/NbJ25eZYp4jDYmEpVKlpLZbK/dxb4eeiNwMShTrAwZIJzKZEDfBG+uMaadmRSThpJWKjE7cYgdWsd7xqO4A0NWKc8T/wASvxO0XuAB40MgARJ11PHjwNIppIhqVZTVmCvcJ3xTXNvcisNpgGf2zcPXhQSJFtTlME9Y5BGnco310PRkcuEqVHwva/cjSwtScKTafP6Ee2sCUZTaFwswadWc5ly5TJkiZjfFWeh8TVxGaM1e1uHiPwtapUbbeoZYfqQ2ZWOvAaQNBqeetdla+xoHUxruYUBBzbX05+9GVLcCy2BGFui8gBfXMTxneO4VDKlFppCVs1RLXY0ibRtYq4GdAJOQA6y0hY3ec/0iuc6Wn1a6tb6a22TFw+aLfDz3sX+0rM4e4pHwjNHIgBtPesmjNwmpcmv7GzWa65r/AMK3YHSy2qi1flcvwuVaCOE6b66l6mVSxKtaZaYnpFYAkXl8pP0pMrLPX0luzLbe6Yog7OZzrGkLPE1NhsP108tyOWNglaG559tcfxOa9/8AcHxDmOYq/iujoTp5Y7rZ+xHhsXKE7vZ7/cz8Vy7unZm/e+p2KQLhGzx9qn4h86hr/tsfT+JG/Y1zxoIjbcaFuKYatcrBYat6b0PO8JDNU8juainsLjY2mvAttn7Av3rbXUWVG6TBbnl51VrY6nSnkZdw3QlSrSVSUlG+yfFd/K/AZsfAtduZQNV1I4+g3nfp3VJKp2Oy9xI4RSxkKVVaK7a5pcPPTyNHtno7ZRDcBdVC6ZiJzkCJ7OgmSddPaoacrPsmt0xSoyw8qs4pNLRre/CNuK4d3C25e9FOj4s4O5durluvJViIdUjs79Vn4iD57qvSjmg1Ll6GdgKLo0usatJ+q7jPz+tcA5Nu7ZFKTk7yd2Um3ce6nIOyCPi+9OhA4fWtHA0ovt7vlyN/ojA0K0HObu+XLv8A79y36GYmcIylQFF7LKjVywDEEDeYBXTmvKuo6IwylXdd72su7n7Fbpml1TUINvTi23vpq9e8u9o7QXDXV/icO2R7b5FQrnlyFbrCSAIA3Cfj57tHF45U7KOvf3rkO6H6EeJjJ3Sa4O+z71fkD7FJxqXcOoWADlDkhsjHf2eyW0EwBrB0p1HpGFa7lHxXBjekOgKmBlCUJ35dzRBsNRglu2iHLsWMtuzAQoyDcOZkzx0iOH6Sa/UOKi4pbJ8vHj3fcZX6RlWfbWqVvMjZgIETGknu8N1Z05raxlFacZDQYAkqddfHdp+tSdSnHTfc2Z9H0/0qqQbva/j3B1VjGOUCpXKG7rjAOTj/AMbWYe5rfh2Oi33v3/ourTD/AJzD9s3+qtm7MMg7I07RaAFM8zFRdC4yph62SMU1Lfy43F6Pc3VUEtHv5FUellwrlZEI8CfrXZLGQ5P1N79L3gq9KySQEGhju+fCl/XQ5Md+llzG4npLcCkgKIBPp402WO5R+Yqw3Nm1OBaybCszZgDcf4QA2gkQJHaZt/3azab/AFMpzmt9DHxlVxlFR8S2Xa10IyZpDTJbU6iDBPdUX/xlLNdNpcr/AHuyP9dO2qV+e300K28oO/8AfCtB6lBpMAfC8j6imZSBwKXbW5fE/Kr/AEY7VfIIcQDC3yjBh59441vtXJE7Am1cMEuHL8LQy+Dfs1yvS2H6uoqi/l9TcwFbNDK+H0BIrJL1yfBD7RPEVFW+Bj6Xxo3ZrnzTGtuoW4GGrXKxNmrbqvRHD9G080pPwJsJBdQxAE6zu05027VNuO5LOlTljoRqtKOl77W1fz2PT9mYq21om24CBQCM3wESSWIOgMb+JnXXTPVKho5R1vr+cDq5Kbd01Z7Na+feY/EHr8aq4MkM5AzDQEgdp/CASau4andNW04HPdMJSr0urf8AsW7X5w1v3aEuI2zdm27XA4t3CydgAMbRUrnjuMbtKkUFB5kuJL1eJrLrJQzqEmrPR8nOK0Tad7J/N6hG1enF3EEK027UyQplj+Ixu7hRjFOpRlCna7XEy8dXqU6zoz0SfDjy8iVTIn9+1cNKOVtCJ3Eyg6ET40ibWw5ScXdOxqOhDpmKGJBBA5SCAfYiut6Dk3hpf9n9EWsPdyvLjx7+P53lh016Oti0Uq6q1uSJGjAjUEzoNB6Vp1aaqRymzgcbLB1nUtdNWa24p38V7mI6DkJjstxmtlFcMNQT8Omm8bjI7qq4aDjUae6RudN4iFXBQnT1jKS1Xg+XHh6l/wBLr9trim3qcvaOuuukzqay+n5Q7C/lr6f++5wuItn08ygrnCEzWIclvicndDZdIPMEA+1bEIpLZHT0Eo07KyXcvZoS4h/+owPdr8zR1cP+P56DHSiv4J+KXtEa98nRmLDTewHHxMUqglsreQ+EIrVRy+C/oGw8Nd3KAOsMNcgSCqaNx3Gr9ZuOEgtdXwXi9ivnale78UtfQixQ61zAhU0jNmDPznjAMebVJgaWWOd7vutoa2GptwzPV96sypxdyJjhOv5e/tV9sltqGYfZ2VFnfvPiZn6egpESOI3BgG7ZB3G4hb8KHO3sDTasssGyCWkWem3b3WXrj8giDyGY+71JhI5aK77s5bFO9V9xxXBEjUVYuVk09URXXApGxsnYgd9JpLkbehQ7b+BT3j8qt9Hu1ZDYblVXRjzuOE20PIsvyYfWsjpiF6DfJp+xfwErVLAEVyhtE2F+NfEVFW+BklH40bisA1DhoQGGrXKo6a1671Ry3REP9cn3+xYbF2U+IuJbWFztlzMYAjUnvgcuYp9KcdI8WQ47B1atZyiuyramsubPwlh71kqXyhUD8S2VWdjvB7WkaCOM61Qx1aUKrio3001tZ+mpdwmKp4Wn1cOevHN/Qf0W2Tbw4uYsMCrWWCjcbVwaXQe7SQeR8zpYRf61K+/4yNzVaqppWbVklzuZEp9gp5XHHqlo/Q0v8TsdptdxUhobzFI1eLRyn+RYTWOIjw0fs/b0NnbaQCNxAPrXCVIuM3F8GY6d0PpgFRh9rvZvvdt665IO4qmhB/uza103R0nQpprjuegYLoinW6Np056N9pPim/6tdGqt9P8Arl6pLdw3GBAXslfEtvyjwnurVeOpRjms7mXiOgsRSTc5xy89b+lt/O3ec2l0odVUWrBdlY9oyqaBTmDuBmmW1G/XnWf199XuWcPhaT/cnlXq/Re4E2La+wZ0hnyyElmUkDkYYADlurMrRdWo80dOZm1qKnVlCUE48JLfufMGN4SRMkGOyCRpygbqzp4eak0kYdahKnNw5FLjcCc3YtvBIjs7yfFQQPOtCi5OPa3NbC4hZP8AZLW3f97XHJsy7wsknuIkes09qQfqYt/E/T7NEN3Z9xWUPauCZ0ESdNwCinWdtCzGreLyzV++/uwDCYVjdyBHkdb2csvGeRI04EetaNdN4aFu4ijUak3de3uB4PFRbHMiT+Jt/uTV2KSSSN1SsrIBuasg4ZpP9uoHqBSsZEtb+JEGORjz7I9taCRy0Btk3QMQM0/AwXTQs2sf5Q1QYm+UrVU8mhvMChS04PxBnB14qcn09quU1alFdyOTxErzm+9jtnvKkcj8xNOjsVqb0G4t9I5/TX5xSSEqPQiLdmk4Db6FVtlZtHu19KsYSVqqEhuU4NdQSD72tlhydT6hhVDpGObDzXd9NSzhXarHxK+uMN8kw3xr4ioq3wMlo/GjcmsA1DhoQGGrXKxpF6H3eLp6n8qmq4/M7qJy+Em6FPJa5Z/4MyWghmUkq9smQTv13gndy3VFHEJ6y0NKjiouPa0f1B7ezbwKg22JJbcNCf5jppvk1Wli6MryzIyZ4atfWD17ifD4e6FZHJS3chDMZQ8jUjvXfu3CreExUZ1I0oS438i9gadahUTcdG1uGr0dXqjba+vxhwwA0hSpGrazPtXQ9WstmzoHV7WYhw/R3DMHW2WvPEZswCoTMHSBH+Y6GqtbE0KS1ld935YqYycHTcKuzWxbpsIAAAsANB2uXlXLyhGUnJrVnOLDxWlgfamBSzZe60wikxnIk7lGnMkDzohQhJpWLOFwPX1o0kt38uPyMPZYhgm+FljzaRJ9z61rrTQ9OUVGNlstF4F/0btLmdgAHCmDOXeNII7wfaoK26MLpeU80Y/x9x38Kd5UkQDKgsI4GRw8ardrgZJF/Alj2EYnfuIiOIJ0HrTouXEHY0mx7RIPazQqAtr2iAZPyHlTajM3Gq7RYfwx5ioyllYPcQAwQKLsa0NyLyHoKXM+YlkYzo+2fHMxAMi+0RoB1igDyECtfFLJhYpdxPNLJbwM1trAmzibycM7MOWW4c6x/mjyNT4aeemmb2HqKdKL7voA4gCB4jXlr+tTMmQ5AY1Mn8qUGTYPEdVcS7vCkSBxWQWHjoCPCo6sM8bDZLMrG+tYhXtOykMGdyDwIdiwPoasx/bXgjjsQsspxfN/UjwL6sOcEfL6UqehXg+A3GPr8vOmvcbN6nCdAB4Ugl9AfE28ykcxToSyyTETszOW93hp6aV1lOWaCZOztxuww8PYj9abXjmg13DqbtJMDrgTpSSx8Q8ajrfAyWj8aNsvxN5H2/SsJ7I0xxpqFMNWuVj1jNVQ5UbctM4IXf4SKEKtwe3sbETPXERManj7CkcKLXwL0NL9UsqSi78btk+E2CVJLXnY8CJEb+JYnj3U7NFfDFIjr1lUtZW87kQ6LjNmN0nWfhE+Zmn9c7WsP/Uy6rq0kEYbo4imc7nukACd+4T7011W1YbUrznBRlw9S2s2QoCjcOZJ+dRtkFjO9LMLexJFiwhcW8t28ARMEkW1E79QzRyUVcwtNu8jd6GdHDvrqzte6j7v6LzMbiMDdtXJu22QMDlLDQmRoDunu31ccWtzqqWJo1lanJOwTszEMtzMEd7cEOVUsojXUgQN3GoqtNzjoVekKUKsMuZKS2TaRoMPjEMFWDSOBEkHUgxru4GqDUo6M52dOUXaSsya7ftgEs2gE6kmFEE8TI8o50sVKWw1RbdkW+GsXFB0EkknUHf+gFMbRj15ynO6FcFzjPl+lIQNSByaUYcLxry19KFqBi+htz7YsxAPUySdAJZSxk8PyrZ6RTVOMUWKu2hR4zNevXrgUkM7EHMsFR2ViSP5QOFTUbU4KJuUMsaUY32RVYxGAMqY8R9Dr5VJe5IqsL7nbaMyjNnU88jjwkgRuozIkVuZ2y5PI96mQY+VOQjVg/DYu4F6tWMDWANQD4cK1sJSpSppytfvZzPSVH/e5KO4ThNouhnMD3NPtVyeBp1F2WvIzZRtuibFbTd/5gvgdfWil0bCOsncRRVyOxj7ij4sw/qB+dNqYGjN9lq4sqfFo6NoXiYDDXcFEnyA1NDwFKCvLRc2xFBPRIjZWEyGmTMqw148Kt0a+HUVGE0/NEjo1FvF+ghhnuaIjse5T+VJWxdCnG8pIdCjUk7JHH2RfG+0/ofrXDZ43OjsQjDupkqR41HUknEkpaSRsLNwMxKkEQuoM8WrEkmkk+800OQyD4sPc0jVmvIDE1qlc9UzVUOUCbGNKiIB9qSw+M7Eq41j8KT6miw5Tb2RIrXT/KPUCk0HdsIXPxC+p/Kk0HrMSKDxikHDopLi2MHtnCYy3irtyyt6bh0e0dCkABW10iI18RvrRoVoRglex1eCr4GeFhTqtdng+fNeINgNu43C3cuIQujg9i+JVojRXEwdO/wqzGvm2dyeWCwWKjeg0muMfdf+BO1en1/MvVJatAAZUALnTXfpp/bT+saVhtPoTDxV6sm+/b7/AFE3TfPbZWsYbrHHx5cpHIshnMfMCkUxP/habkmpyyrhv8/6K9E2hfw5S2rm0+hjqbSuo8MpYcORqGVeMdGySUujcNV1spL/ALO31Ruejlm8mHtpfjrFGUwc2g+GTziB5VnVHFybictj5UZ15So/C/LxLGmFMixFoMN0nh3UqGyV0Z3bNw27N0kQVtuf/ExU1KOacV3oginmSMRg8ObjvZXe9kjfE5Xt6T4fKtzGyyKM+TLilGLzSKlrhBjPu/pB9xpSJtq9i3mI3fUGc0cDprzGnzpU3xQZggbU0iH9vzpco7rAW4ucyAFP3iQD6CZ86MyQ6NaUdi32JhwmdyxY5MuhAGsGYiTEc+NV6tRvQe6ufdG0fbuHZQmYZB8IyEhPwgggGqP+9Ky08BtovVlbexeF+FABmZcxCRCyM5zb9QPepM2Ja7Um14hFU76JXLt9q2SuUvbKgQik6J3jj6zUXWVdrDshXnHYVDIZcx0JVdT4aQKRuvNZZNtd7EUIxd0khwwxuuXUBFIA7TAsSJ7RAJ4QNTwqej2I2YyprsWWF2WqkEyxG6dwPhT3NsjsGk0wcVGI24Be6rIT21tzPFghmOQDg03N2svdcfk7NyHauAwy9tvsm4G2SrnwXcfMUOClo0OjVnHiZ9NrhGgyyk9kxDmeajQ+VV6mCctYlmGKj/IpGw7z8DehqVC5o80erW8Ax3wPn7VTucyoMKtbPUb9flSXHqmgwCkJTtAp2aQDtIKAYrHXBollj3kj5DWnqK4sLldd2jiv+mR4WyfnNPUICXZnukePu3AqXJKCSVyiM24ZgBwBJ1+gqxQjGLuaXR1RRk3ms+HAo0uINNJ9PlzgelWW78TWlUctZO5J/DO8hVIVhALRpvk6meXDh51G5JFaeNp0/wCWvJfljVWdq3gAA5MAAaKd3lVVwiYDk27htna2IO5M39jfQ01wiJdlvgb1xgTcQIeEHf5cKjklwFFir7r8FvN35gB+dOjFPdiMyvSHB4y/bdMiywA0gCAwJE+EirVCVKE1J8BiTzXZT7K2BjEvdabeUgFQFbU5omSY00q5icZTqxshZS0sgm70XYgxYImZIKTqSTEz++VQLFW4i9bLiV6dC70nMrRrAEeUmam/WxH9f3Ed/oZfiVVp5ECP8wOvpSrGw4irELigO90XxKiWQAd5j509YumxevgQW8BcSQUnwK/nTutg+I+NeHMEOFuD+V/Q/Sn5oPihVUjzGm443kjx/WlyxY/Md/i2HH1oyILky3rgIlTz1U8IJ+Y9aY4J8QUkWn8fzQc/GoOqvsye9h42go4EecUnUyC5Im213C488ArsSfAA60102tX9RdwO9jSHzh+1nzgSzXZCKuuUGPhHHcKius2ZJ7WvsvV+JJbSwPexd13MhmY/hzehYk+lSKemnu/YY4xWrZPg9k3lbrLlxMPye6/bM/dUZY8yDRKteOVa9yWnrqVZ1qb0isxajZeHOrYpmJ3kZIPqpPuaqub5fMZ11dbU/kb63tBDxjxqvYpKaCFvqdzA+YoH5kOa6BvMUlhbnXuACSYFFgzWElwHcZosKpIfNJYW4posFxF43miwXOMAd4B8qAuN6tfuj0FGoC6tfuj0FLqFxy6btPCkC4posJcU0tgucmiwlzk0oCmgQ5NAHJpRDk0ogy7bDCGAI76VO2wAz4GzoCq67td/hrrT1KYjkM/wywYORSDqO/3ozyEuiN9m4f7qDz/WkzvmJoVeP2jhrBOVwGWAwEDLpIk6cCNO+ltJksMNUqK8djOY/pWr6WkVyNZftQeBAWe/WeFTwoyW9yzDBuPxy9CjxV0dY+/KCI0eYgfdEes+FPpykoLv8Pc0JR5DGtrGZVbnP2YHgWCTHlPfTu09Gvq/ew1SSerX0J7b2yuock78jZV8CXQ5v7jHcKZs/v8AZMSSqt9lpeo7Z6IXSLRuKS3ZIFyAAFlurUBgD4b99Dk02+5d31EnpDtyt3lvjBeRSqdVhbZM/Zi1YDcNe0xnvGtMjLM7vX1fskVL0HLjIz90FWI6wFjxDgE+JNsFvETUlk//ABv3sXoS02svJEy4NyJyv5G79AKZdfiX3E62PNepv81Uznjk0AdDUAd6wxEmPagLneuPM+tAXY8Yxx/MfWgXMxwx9z7xosLnkRviGO8k0CZmSJjXG5o8APyosLnZLb2o43wfEflRYVVGSjbB4qPX9KLDutHf4x/R7/pRYOtO/wCLj7p9aLB1p3/F1+6faiwdahf4uv3T7UWDrDh2uPun1oDrCFdqHlJ8dPIRQN6w4NqNyB8f0oDOzh2o/JfQ/nShnYw7Rfn7CgTOxpxz/ePtQJmZjMVtA3O2Sc3xFj8QOnHlu0+VaseyrI9AfRtCdDqJrTTb6+IfgcdoqOuWQAGIn8PGRw/Soq1P+a9Dkq/QWIo5nC0orjxt4dxbYa9Ky2hBKnxUkfSap1IWlp4+pkxd1qZzpFhGN3rWsghYCusZzKj4pbgQYIG7jrU1KXYyp+X4jUwdSKWXN9itXa7p2LYZZ3rKanvItlifFqk6tvV2/PP2LUqNJ9qWve2CYe05OYZLfe90iNAf5nHPgKftpq/L7Jj6lSHFX8rk1zD6y2IBP9Cz7uFn1puZcvzyuNjKX8YW9ETYfC2vizXW/qUD5i8aRzt3fn/UJdc/4r1ZJZQ55zXVEOM2jMwZgQG7c7hzO6o3KOuq4fTwFnGWRJRT7uBwG2rEi3cb8XYBjutiSPFvKlv3r88fsJkrSVm1HwQZhukBSVXDqg4FQVHf2QNfUUkoJq7lfz/PoV5YHM9ZMY/SK9O+PDqgP/Ik+9N6td3zJVgaPf6mqmq5iCmgBTQApoAU0AKaAFNACmgBTQApoAU0AKaAFNACmgBTQApoAU0AKaAFNACmgBTQAP8AwdvNmyLO/dx5xumn9ZO1rlv9fier6vO7fnmVWLweV5LAoBIWYaAZgkjQcJ3n1q7Sk6kbfM1an+RKOFyZX1j0vw8f65g17HlnJA05bxqBM6d1XaeHUIpX15nJTedhmKDNZ/8AbNkZZYqN7dkkKCCN5rOnFxqf7db8TQwc6d+1HT6d5lr3WAksHkmTpeEn3FSZU/xG9CcLWixqYZzlhTGVZlgusaghlJNGaOuq3ff7jpO3B+QWNmZvjvWk7grvH+cADyApOt5Xfml9Cs6ri+zTf56kp2faG/FBv7bp9Ar/AEpmZvaP0BYiq/8A636gBwqwpGZpd13Nrq2Xskhh8I79aepPM49y5FltqN3p4se+xbpH/wBID/8AHdb/AFEUKqlx+aRH+po/8kT4PY/VnM2Fa639aHL5KNPUGllWb0Tt5kFSrCW1S3gW9vGlQB/AxHBUMeX2dQuLf8/mvuVnSi3+7+epon3nxNVXuZ42gBUAKgBUAKgBUAKgBUAKgDq0AOuUrFYykEFQA48KAG0AKgBUAKgBUAdFAHDQhVuMt2wdSBPONadKTWiZJU3OGypMlQfEClU5JaMR66srOkoi2gGma4oaOIysYPMd1PpN6+BZwOtbXkZTG3mzouYxO6THpVmhFPVo16raiyXYVlWWWUEwu8A7wedPqaFTFTlFqzKHE32FxwGYAMYAJgVZyRstC1BvKh+Cus1xQWJHIkkUjhFLYbVbUTZ4S0q3kCgABxAAAAlJO7xPrWXJtyd+RXqNvCNv81NLUJjCoAntrpUkVo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http://kudago.com/media/images/event/4e/92/4e92d96540d347bd683d4c243d284d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</p:spPr>
      </p:pic>
      <p:pic>
        <p:nvPicPr>
          <p:cNvPr id="16386" name="Picture 2" descr="International Toys МАША И МЕДВЕДЬ. Самое первое чтение - Kids World On-Line - Russian toys best price to bu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715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ata:image/jpeg;base64,/9j/4AAQSkZJRgABAQAAAQABAAD/2wCEAAkGBxMSEhUUEhQWFhUXGBoYGBcXGBoeGBggHBkeHRwYHRcYHSggGCAlHRoYITEhJSkrLi4uGCAzODMsNygtLisBCgoKDg0OGxAQGzQmICQ0LDAsLCwsLC8vLCw0LCwsLyw0LCwsLCwvLywtLCwsLCwsLCwsNCwsLCwsLCwsLCwsLP/AABEIAMEBBgMBEQACEQEDEQH/xAAcAAACAgMBAQAAAAAAAAAAAAAEBQMGAQIHAAj/xABGEAACAQIEAwUECAQFAQcFAAABAhEDIQAEEjEFQVEGEyJhcTKBkaEHI0JScrHB8BRigtEzkrLh8RUkQ1NjorPCNIOEk9L/xAAbAQACAwEBAQAAAAAAAAAAAAAEBQIDBgEAB//EAD4RAAEDAgQDBgUDAwMDBAMAAAEAAhEDBBIhMUEFUWETcYGRofAiMrHB0Qbh8RQjQhUzUjRicoKywtIkQ6L/2gAMAwEAAhEDEQA/ALlwjh/fEgmIw/uK/ZDJY+ztu2dBTSp2aE2a2BW3xjMI93CRORWz9m1j2r44L506KTuFNjIpBncsabad8MKVTG2Unr0TSdhKgxYqV7Hl5ex5eXseXl7Hl5O+CkFCB7WALmQ6dk1siCyBqm+ZSNJkYEYdQmVVsQUi4xSvYe/B9u7LMpTeMzyCVYLS5P8AIcAWogbVvhdVvCxxEJxb8NbUYHFyLPZheTHFQv3ckQeDs2cl/F+C9yNQMjBFvddoYIQd5w/sG4gUhr0tSldpGC6jA9paUtY7C4FU1svWouq1QrBna4MAqNOnfzJtc3GMxXsnURhdoTz1GX3PVOmV21QS3YeRW2drsT3dNACCq6iLeRB5/ngH+nIeRO8D7KxkRiJUrZXQjljJI8O3hJkQY8594x59I4iGjIa9Dyn0XBUxEAfyh6eabSqumjSzamABDeFtK/Ej4YpfReCXtz0Hd7C85pxFwMzso1407RpSAxtJ8ItsB7iZ8xjjbYgyXSutoQZJXsvq1lqrTJsqxA6Dbc/piZBAhqs2gLCV6i1FIjSIJF4spJk+cH44lgLmkLmDEMJRHeBmDNYMdwNvP3YqzDS1uZC4cm4W6hCZ6sFCuh1BWdXHTYBvn88SpOfJDhy9/uuMc4yHBD187UaoVaoTScaZJXYKGAn+oC/U4JDX1fin4sxJPvlqu9i0U+0DcwULk8sWemhYnVYgmIBhQImLHV+zGPV6ppMk7BW14YwGM4n34JpRzDUmqaqhd9JpgeLTII9meQuPdgUvdVwmSN5nZDYQ8CBA1RtGk2lZfxagurkJjr6/PEmvJeBJ81Y0AuwxkUVUz4NGpZWZVnQTc3AG3nf3YiKb8biXGNO8qAt4c4nQZeK2TMsEuQzEMOcagYA8xJv6YpfjcYmAIznZVOZ8WWQyzSPjFUa4G/MAmBzMxF5Me7BNFuSIZouk5HOtSMrjbVaQqCCklCu6kZCcUe0dvEt8BOseRTNnFcswtaPEq1ZoQWx11ClTHxLjLq4ru+ELNXgFV2lj64828Y0QAuu4bWe6XFTf9Bpba74h/WVOSs/02lpiQWa4C4eEuOuLmXjS2TqhavDXh8N0UWe4M1NdUz1xOndNe6FXX4e6k3FqleC0vXseXlsjkXGOEA6qQcW6JxkOJgkLUvgKrbkSWpnb3YdDXppnCWBhbRY4FpwCJKPrEuaYCqdRCDBw2aZCzr2kGCpstnXT2TGIPpNfqraVxUp/KUYnHagGKTZsRQ4lVAQ2d4i9X2jbFtKgynoh693UrfMUJi5DIHjNEtSJVQzL4gpHtQCNPlMm+B7lhczISRnHNXUHBr8zE5KtZRqgoqtQFQBMMeWqx9ZOM08VGt7NwgDPw6dZJ9hOPgLsQOuXjH0WuarVHRldVpox1EsbQpsQAZB2HzxWxr2NwEw05ife/vRdGEGRmRktuG5FWpMzd4abaQWJiGAhWAAkibH1wXbUWupEvGXPr0+6lOKoGN+b7fnknqdj2XLUKyiarOqFKctJMgkMxtCzeBvNsUOow4EJw+2a0iEp4blaX8RUosgdBVKq5BJlSb69UgkKxAA8+eDKFBjnYSMs/OPfspJdVcEkbfTdF/wK5cKBeVjTJM+KXN/Lmf7YT1cTTTcPlOZ20y9+ajSuRUeHAZNP8fdD8QfRTGpdIADA+REk+kzb/bHDRDS1zTtr9PH6ol9CHNc3MR91X+H1C6sIks0mbgSOf+WPfiZavHLNNHyqtTLHSAlUv+IrSiI6SyH+mOeJtcBTII1hEMIZRIIkZe/ykFd5rSotrAUt6/se7HPid826pJc7N2qa8Nz7M7VqhsTpQb3JuFHw+OBzSAAY1VFgAwhSs9VnXSAlg6g7wGgQObeWPCBAOeceK6I01zjxUzOKNQmpUQ6DphRc6ZUQOd2O/Mn0FlY4iWNG8nvVtw6SabRvJ71F3rKFp6tCt19oyxPiMWmRirA0ku1KoDASSc0uzVCW0JYRJsSSQYnrsRghgn3+FZMarpWNss0vY8vKy8G4rSp04Nj+eFdxb1HvkaJ5Z3lGlSg6o/KcepvIJjFFSze3MIylxKi/I5KZUo7gj44gTV0IVobQ1BCizGbVbaxGJspuOcKupXa3LEled4igplQdROCadBxeCckBXuqYploMqvYZJKvY8vL2PLy8Djy6rRwvNh6eknbCqvTwvkBPbWuH0sLikef8VSFvyEc8FdqyhSx1TAS6pTdWrYKQkrLcJqgTA9JE4Wn9Q2Ydhk98ZIwcCui2cu6f2QZBBg29cOadVlRocwyClNSm6m4teIIWMWKC9jy8vY8vJfxTh/exsRzU7Ec/lhfe2jqxBB02Pr6Iq3rimCCkS9m6hqVJC6AIpFjPIwYG0GMLxwp+Iictuvso037MI57qwZjKf9nakI/w9I9wtv5gH3YaVrYOodmNtO8IO2uDTuBU659xVq7L50vwkMsd4tNwPJgCFPlaDhDUccJI5LaO6qncRyuXptqsjAswYdWGiT1mfkThy8UaNIPORAn0jxWNx1HvcBmJ+8qq5g2ZRVLug0zPhsqiAPIhiPTGWbjrEOdpGQ+30TS3pY84ic498wtMnlqzqsszB1I0GbKZsJ56rz54l2jQCAVYa2EETloiW4Y2tUpPptc8iFALMfIR8454upsLviOQhTt2iqJO2azVyoexLClTJ0mbsTJLPa2raBsAPPFVatMU2R4+9eS7cV9GMHv9kO2RCo4FN3qCFLpbSNQ2XY2EEjmRyOLqVI1PjpEkDpnn9vCZ6IIvOIEmAdvfuFLwyol5UhkJAMXhQLaRYnUzDbmMReHbZFEHDEc1q+eHfoWA1AgqpHiLbL+HxFd/unqMRY3DE5KykGyJ0WalOlRRyHDVPETYAmftRN/EDvexxAy8yumahkIbJq1RGYiVUTIOkiDNj1gbRYR1xIMzhSbTkwj+JZRMs7IoZXk6mLlY6KrL4mBud4FuuCmsw7x1mFC4wtOCJhXXGrkLLr2OyvISlnlaqaY+yJJ85FvngClfsq3BoN2Ez9kZUsn07cVnZSdOnNF4PQazrPXHIC6CUTkMm1ZoB6X9dvyPwwLcXLaQyzKYWdi+uTikAevvmnw7OU4gsSecMP7fphf/AFtWdfROP9KtwIg+ajPZtDs7idjZh7/CCMSF/VGsKLuEW50keP5SXiGRak0Egg7EfqORwwt7kVhyKTXti62IMyDugcxXVFLOQAOZ/d/TF7nhokoNjHPcGtEkqtcV7X90V00pBNtTAEjmYE6eW977DC1/EwHQ1s+icnglWkcNf4XRMZH1lP8As7xNM2VFNiviXWLalE36i4tP62x6vf0uwdUmI5qm1sni4axwkEn308Ufn+P0Mq606cksZYm7AXuTa2MZeXNxfZk/CNB9+/3zW0tOG0baYEEqxZfMh1DAyImf0wnE6FEFsFYzmVFQQfceYwbaX9e1dNN3ht5IW6sqNy2KgnruPFV7NUdDFZnG/wCG8TpXjMsnDUffuWK4hw2paOzzadD9u/2FFhmlq9jy8sExvjhIGZXUJ/FNU/8Ap1FSLs5MU1A3Gr7TRJCj3lQQSK67YRNMg9dvNH2nD31jLsh6nuHvpKNWk5QVAveUiARVpglCD1X2li82IEEE4gy9Y4DFlPvVX3HCK1Iyz4h5Hy/Hkouw3DiuXr1UqlaGiqO7kwWKjxSNoiJHpywiqiaXeFpXGGSUi7UMHZKNwWuW5CQVUGx3cj9nDi+h8Ujv/A9SsjaEtxVPfX0SjhXDVNQl2BYN3cEHQGAnUaiypk2iYEkEzGEbrZ+rcoKctBJaWujfwRuczJoEU3YA0iqlgQQ1NiAtQNswiNuhwMbJrX4+ZnPY9yk+xp4i+ZDjn0SpK7MdVMm61KRj2TpGsEH+bQbemLy6RhAj7qxgIaaYO6Hz2aLPpQgINBI1AiWAtNpFzfliL6TS4kZd508fuqMIkAZnu+iY8PbulcpVUPpAUQxLAGe7Bjwg+zq57iwkjv4hVoOwUt9Xcu6dc/NPLbgPasD67c9Q38wmY4NSquatRyFqKpVoksTyMEBGPh8iRyNjZZXrb2r2dXKpuNndRy7vFB8Q4WbNhqU82d2beh5jr4FA8CyKLVpHfvKwpqWUfdnWbmIbTblfBppYG4jvl6TKDtK7cZZ0n8Jr2w4RQydKigRRUDawGk61YFYebwCCY9euBmAiAUTSZhADhmrnwbshQbIpTizutWqQSNUepsIgQOWCSwBE9m1uipteilfM1Xq0/C8MjX2gWv5EfDDG2oipm8ZESCs3fViKjsBzkyoMznDRaBUcBoJ1Ak3G4JETYDfGdqMtqtXtaVVwn5vmxeMa92m+iaU6lRjeyrUxI00w9NdOu6lfjtMoVUvqixcfnBn/AIw5r31J1qaVN5B0BOvn6SlVC2qf1AqVGfDuAIH48Emy+Yc1LNpNQwW2BnzG04Q2grY8FN2Gcif3T66fQawOqCYzA19FdSYF+WN9IaM1izmUz4flAdJsZve4EeXPp6z0uruLvHkw5fVP7CyawCo/X6J/TcBQx5jnAt7sAJulGZ41VRmXSo6WPuO+Aq1y6m4tw+qcWnDqddgeH94hBVOIVaulSAzz4WAhwfIggfvyxQ25qVPgjNGPsaNvNQnIag5z05pZn+IEMXqsNGkkt0KkLNva1AgC025zhvwy8Ac5lSMt/qs1x/hh7JlWjMOIkHbkenXoqlns5Ur1lUC7NppqTCLqtqY87SSeQBjELi6dWf02/KhYObw4GkxuKo7/ACIIjunMjQgQMxnOSvOX7P5BKBpPR79ysNWcQSf5STqQAmwHXczOB31WMHNNnUq906ahzHPWO4LHEuHUBTLZaiuWrKCVaiLExsyiJU9L4qL6Vdpa4ZfT3zXTb1KHyEZ7d3TpJy6oLst2WTO0BmKdcB2/xAafsuIlbMPDEEeRBxBto2MjkuNv8WcI49nMxkELo3eUwfEqqZUfeCyZHUYCveHlzcTdURSumPdhcnWQ4gKoERMA22PQzhASQYKsfTwa6JT2jrqoYx4+vSMX21R7agcwwRuFLsW1aZY8S06gpdkMz3lNXiJ36W5j139+PpnDro3FEPdroV864tZCzuTTbpqPfRCcS43TokqZZ49keewJO2K7zilG2Ja7N3IIJlIuzVafM1qxZWcw8llnwqBLH+lVBJ6hcZZ1/cXLyzFk7UdEda0BVqtY0ePTcpdwjJZ3M0aiUWqtSQamTWdJLNqKhJhmN2iOXmJkXudocuS+n0ra3tWtaAARvGffKtf0acUzOWcZeslVMtVazNTbSjmxBLDwK3yaDzbBFtUw/C4dyD4jQa4dq05jVdCzXC2qCotE9yLBwJ8RuSXQjxhreJSGI52jBrg0jM/F6JK4Ym4Touerl6z1e7rmHQspqLaVIUnTMDmviMRO0htNVzxCrQpTV+eSG9RvPd+OaWcO4OX1yw/KIJ+3ny6Hpic0uHIBERTAiROmeh5+/wA953TDid72ZM5c49j0WjdwazL8UGeUn8/dK+O8JFRJH1ndHVUUb1EbeoIgh5U6lG5BIALXb21T+roh5+YZEfdJrikLOv2T/kfmDy6TyH0hNO1XZfJ5fKHOUyVKpTNJVP1evUNL6RvMmZO2OPaBmFZWYxoLgqhwgLmNCrT0hVAZqalmK6yAgBMDxFDc2sTYYjdVWvpNpBu2ZHIbeJz7l3glu5tw6udpgHQEjXwGXirnmOy2XkIqVFJB+tHiFuTA2HwG9vJe62pkQtOLmpMygsnkHo66FUBgLqd1ZWmd/wCbVIO0jfcoeJ0XUajXg67jLMewiaT21JEZckv4hT7pG0rqem6VUk7jUoNzzGx8iDuca/ht+y+svj+dpE9c9fHfrKxN5w42nEG4f9t4MdN8PhqOncpvpKZc1Uy2Ypk6WoutxEaWYTfo1o8xiXZl78tlG5qYKjSrz2Vr6+FgBpYU3SbyDBiZvzGOv+WUcVzunnNVfu5sitv+JRHy+eGNpVBaxvJv4WVuWfE53Nx+6e1cvRekkOCKyhbxAJUAieuqBG8+mPn5ltWBoM1rQ5lWhJOTh6oJOylJNaP4iBIqTYabQANus+uJVLx5Pw6BQZw+kGw7P3skWb4HVDBSTfwdCJO9xYQZIE3B54Z2NVtaqKQyJ9+iW8QsqjGdsTIAz89dN9+s7I3jHFUTRTYmo6FS5EaTBhgRzJEmORjGi4pdU+zFEmXCJ5df4WfpMM4wIGw9V0TKIrpSNM+B6A0nqQu3rBn44raQWghaenBbISPiXa1UfuxTBW6glyCdJgkAIQADNyRt0vgd9y1roiU4ocKqVaYqExOikr5oVqavt4Rvv0gx7reRwPd1GPb8KMsKNShULXbpHVz5IIVSDJu0AGASdN4YmIAkXPM+EjU6ZJyKZVqoa2XNy7pVcznGO+CzBpLUKs8goxCqwHhJBiSd/s+WCm0exfhJBPRJr+6FVrCWEsxZyOmhjrv00OibcCp0TmFKQURC2ogCXYwIE9J94ttiy5MMhqPe6m97SQJaNtgdBz2TJ+01JKgVmTxMFChpqeIwpK/ZknYmYPuwMWPfnsPIKOOlTyESfNM+LZ1aSgmLmBJgdTtc25DcwOeIUw6fhUqmD/NV7sV2oWjnK/dQaVVWZlOsQ6gtswESQ42E94s7RgsF9NsHZJLgMNyQwiCJ8d/srn2g7a1aFdqS5bvFAWGDG8i4ICmMXk7Kpwwwl/Ecq9GkmboKVpVAHqUtzRLXMAxKk8vsna2yq84f2nxM1TC1uA74Knqq3XZ828U7kDUdRgXIBmbkX2A5jFNnYOxFrskXVuGsHw5oVs4uXKlKjMNBJQ6QCTsRpsdt5JEeeHNKu20IcwkgAyDzy07+ayvEQ64oPfUaJBEEcusicuST5rMF3ao27GY6WgD4DCe7uDcVjUO6zR2aE/7IcN72nnKhjSlB6d9zrRi+mL6tCkelTBfD6QwueRsn3BacHtOoA+v4Vg7L8Von6inp8LOAUQrTkMTpBjxHTzkkgSYJjFsQFr3PxOz9UDTNf+LrUe40ZUk6vAopVA3haW1C5W9lJJNyBbEgABKrlznRE/hPstm6ipTVnZ6xD09TXjumTRVaIB8B1x96qBznDCiS+MOWxSW8eLYEnw7/AH6JNUzuXpa2qFtTswkIXKIjOJNra2So5O5LE/ZsFdU+1eWtGmSN4aTRoB7zm7M95/AgKx080goirIVNGuWgALEyY2EXxTGyPJylIKHHqT1FCmrqRgCaiFSVqOKcAGCYqGkTa0AGNsGWjX0ntxf5JTxdrK9u6NW55e+SbZyoooNQqKGTUGpaogHUJSDzE6lA5ahYLgqtSio0jcj6pHTuu0tntfq0HyVHyWUqpnO9pBhQhmcqRAJqfdJFyEBEbzFwYK+rUa+vVw6B0DwGfqSn/DaL6VpSxbiT46ekJn2nr5pc5l1XWlN6f1jCTSDlgCpYMNPhAgkjqJviA096I55IKbZjWRRLmTFVSYILeJdLaTdZVZg3EwcJ+NNBogjY/Yo2zJnMbILieVNRDps4up8+h8jt8+WEvD7s21YP237v21HVEXVu2syDrqO/3l4qXtimXqJT7rToSnTCwYiamooRyMRbfxHH0JmA0alQnL4YPvmsBxJ7m3LGlafR1l8xT1UkZjl9NQsYBOoqIOo3LWiMUv8Alnom50lUHL50is7QYfURMkwW8iOYPwxy3qGQYyjLfl1WfqtxDxUBmQwkXEEbyPTCLaEO04dNk4/6/mdQ1vtBsB4vIkcj08zig0KQGTUcOLVzBnT1RnEOOh1MBgxnxdCdyCLzvHn866FA0ndpOeyPuOK07iiadJvxHKDskn8P8PMyTN7zghzi4yVmnvIJB1Vy7A8UZWaixlR41/lIiY6TOGXD6riTTPgmXDq7icHiFpx/IGm5DkLcwWMBhcqQ0Xs0EdfS/q9MteTGRW/4fcsfRDSYIEQi8oD3YmxKgkecdOWAzkUyBmCVDk8s5ePaJm3piTGOfk1dua9NjJdki87lMxSWo70j3SAXUoTeL/4k2Mg26eeCDZ1AErZxSjiiD5Kt9mAlU5glYV7wDuA86SNouNv7YlUDmNCGtKeO4qlzMMnLqB3ZeXPom2V4NQrOrMh+rjQC76VgQIQNpkC1xiP9TUw4ZyRlXh9FjsYGaIzsOxHdudTHWGUQNK2qAm32UFjzBiRIgHFuYPcuim15hwy3SNeHiHFGkAbISD7G76ipNyS3tGYjqZBlAF7ZdnKhVp06Nw1rWfCRBIGnTu5xurDmez54rOZpuF1IaTKI8LCA06t4It1BGLokyEie7Mg7Ej1V4y2UNDh6UnuadFEYmL6QATixggqsarnXGJGbdqe5o6D0swJAPWw26HA1xVDakyjmtlkJVxDuctl/rFmq86UBvJ3MmYEeWFjqrq1QhhgDUoanZOug9gnPXp/O3joASE2WNOr9rQ02Deyb7axsfUDFD6TmdfqgL39L3Vsw1WHGzmBp3jMiPEdV0/sXw6mmUIamzMzVqgKg8h3RE+ekxh9w1rjbDOA7Iz3r1pT7Kk1p11QnAeF06D1GSgEqNJqElrubt7ROiT0G3lih5M4StI2lTwCo3UpqzrUOiQ25JXZRNgxk3/OCYxBTa5zPiQ/DaY8VT/xCCo6KAFWPxAav6o5Yd2lLAwE6lYbjF2bi4MaNy/J97JU3DqVWl3VQHxsytAEzTeoqsG3U6WbnENtfC19R9Oo4DqtXZW7bi1ZUnQBPaGSppRXLqCKaoKYF/ZCwBqO9hvgeTMogtEYUh4nwml3pqKGau9SkC5jb+Ip1HMKAPsSbcj1OCaVR9So1pOiFv6DKNo+p0KbcaUGhUJmVUsCNwy3Uj3geu2GteBTcSYgTPLqsRbtLqrWDcx55IDhWXUalJY6BTYabk6TFheYKiR/N1xj+G1jVY4nXESfHNfS6wDQKYGUR5JylUvKqGiDLsCsE7KAwBPO/KBucMVU34TJSjiq92EEkkB2+GkAe8t8sLOKQaTW8yPoUQ2oHPLgNAtF2E74y74nJGDRV/jOQY1AFI0MTU03jVYMfPZTfqcPbS9c6gKZOQPpt9/RY79Q2DjWZWZode/8AcfRXnhGjJZJ0eouti4TzJOlQJvMkWxq3n+34KdUQ3wXJM3QcV2VW7uAT4hMjVynqZ+GFVK6e2mHSTskxptJiFmlRqUxJGx1CQCL8jy/5wFiZUyBQfZljsT2SPp4KPNZjX9hV6xIn5482mWamV6tggYWx1UWYq+FRpImCSecFth0gj4Yk1ufvorrdrQ3IZ7qamXZfKNscKBuBSa74dd0w4FxP+HYuaeqYEzBFwT+XywRa3AouJiVZbXDaTyYlXR+1D5mhpNNVLICSDMSTpEbiyg3+8DtuY+8Bbpr78VtOE2prgVjlBGSEy+ZlgrDTJA8rnrtgajTDngHRaC6c5lJzmaq1LwKiwDhZKiQdTAyBMypBHS2GopMBkBZY3lZwLXOlJPpC4O75WabsAhDVA1R21BjoESSBDb+V5tjr28l22aalZgmBPv1VVyPEVpdyxYqtJe7elp5MfE4INzIQ7EkKY3xTVZibHuU6uKdSnVNfEMG43Hjy6eSt7IGUNTaJuGUghgfkRhcckQ12JLMznSqlqxIUcgAC5+4IYkk9BHwnHQ2TAXa1RlJhedlWssr5uqVQaWYy7gmEXmSOZ2VQb23gGCatwKFP6dUnt+KV6z3NZppPLqep2HME9FeafDUWn3aFlUAKIMxE3vYkkmWIJM4Wf6nV5BWm2YV6nktKFDWqlSCGDMDM84IIt0iOuPHidUqItWDdLeMcSpZWl1aIUWkn3CwG5MfpgZuOs/6lXU2Gu8UKOp32A3JUfAOHFVatU8eYqCTzKLFkEE6R1/UjFrpeezYMh7lE4adMBlP5RvzO58eWwgZQlfazhAFNaqqFZQNaj7S7ah1g784PkJsZiYcL/BNOGXnZ1cB+Vx8jt56HwUnZLti1HuqNbU1JCdBRtLLJ9gg2dSeRIjqbDDS3veyYWuEju0H7IDj/AAZtEG5oj4f8gNuo6c+Wuml1FanUAqZdl1x9ZTLGT0nUNQYciRJFriCpVRzK5xMMjms7QrYOoQ6Vi8AUaoFTwAuVFMeMUzOhiR4mAkAn3C1QpO12RZumAZLTL5xUfuGqK7r4QwtqI5FfsP8Ay8x4hzCt6dZuIMcc/qFjr2zNJ2Jvy+o/bqtaOY0OSbo25i4IEAx6ABhuCoMQSQLd25ecbdUz4RxAUh2NQwNj725FEWPi74mlvOtNO+2oLqj+rC2CtPjETl3rDP3lQEDwpMTa5EavWCQBazE81lpaW+D4narKcY4gK39qmfhGvU/j7oDjueBy1SpSBqKpHiWNBZW1aNX2pKlTp1RecR4jVpmg6mTGLLLrkhbCjUo1WV3NyaZz3+6Q5bi4IWtTlNyNQ8PRvEDGloupuSAfCYOMdQZVtqnPbLcd3Tnt1GS2gvreuIa6DyOUe+WacZftKxDEUH1bn60FIBIJXnAjYLhk6+pAbz9+UqwMcUGatSq2tiOVyIW20LOwkkCec6jYBNdXXaOl3kNh++512gBE0qcaevv0Ui5umsLr1MTAAOpiT5LJnfAjbSvXd8DPSPqrDXpU8nOHnn+UNXr95oYCEBLaiRJgMhECYvO5mwtecGNtHWpLX6kDId86+G3mkXFL+nVb2TRyMq0dlf8AtfD+9rINUl11LdCsEMJ2JIBtjYVcmEdENUcSM1VnpK12UH1E/vfGQDiNClZS/gOUFVWQNBRR7X2rwR5AfqMdujgGM8/fiq7Fza4wDUDf3og+M5OmrLGkSNhzgxq94A9d8XW1VzmnEqOIAUXS3caD6pYXG0CPkf7bb4JlACtUjXX098lKXtKnbfER0QoAmCtxknrMEQeKJMmyjqY87Ac/cSIve2m3E/T6plwnh1S9qlrcgNTsP3K6jlKeUzCJTZTSq00CLycKogaW2qKN4MgTcA4qbXJBcwyPe2y2cVrV2WX0Kjrdl6ovTenUHLVKH4qGDfAYubcN3BCLbxQkQ9q0y3GhlKxy+ZDKShYOJZYPmB5MLxFuuHNG+pvYC4x3pFdVKTKsNyBE5+qrHb7tQ9bLAUKTLRerp702DFPGFFwSZFSwtbeRGLDVDxI058+7vVFMPufhYMs+kwJy8jnzGSoFAvX7wlgGRdftgSAQPCrESQSPCpkzscSc2M5Qri54e5ziT1P1O6P4fxKtRKAValFYIqBQIm/i0VAVBJtMCZF8VljTqE0p1qlF7abQWsDRBIOfmDE6Ac9VPxHOGUarVdg5063EhZ3IFOBtyUSbXx3DhHwBX3deMJD8nAaj5Z5ActCeusa9E7OZWhSoKMuQyG+sQdZ6kj4RyiMZu4fUc/48jy5I62pU6VMNp6fXqjq1SAbxildqvLQc0lz/ABbQpZrAD3+QHmdsSY0vcGhKhc1a9QU6QknIdVVOHVP4nNo1Y+AEueYVEUvp8wdN+snDe3phpAG3qtq+ybwzhxbq98BzufMdwEgeeqt3ZHtMM2dRoFNe1QGVeNUAgw1MkIzAEG0TEiWFS2NP4jv5rN0rkVThGyl7SdoadGvToGj3zOjFgACVQ2iNzqIssX0mL2x6lbmrLgNFytcNpkNJ1VC41w7uXAAPduNVMtuV+6epXY9bHZhgKowtMhbjhV627odnU+YZHqOfjv1R+Q4gaqGmb1VViGKzCge3fmJA8yR1wBUaKTxU0aSNOfL79yxXEeBvt73Az5DJB6bt8PougcdyCUmok2yxqClUU6iqKyytWZ9o1VBLjYOS2NM6Gt+I5ffRK2hxdlql3HeFTVh1ABULScLoLBWiWCgAkFl/lICkASQM9xVtW3qMwHI765/bLTfVMrSnQrscKgk/ZStSOvQhDAB2c1XI0pTAl2cAlhJEagxvyEw04fxGtUOF4kDf3qlN9wikIdTOGdtR78VX8tSy1KqagV1rsYemsl6cFtTa9tEFLRYrbxSMOch8UZpJ/ceOzxDDsdj4c/ZRHaLMtQFQVDSbSiv3aMWR0ZgLsQO88JJ0+yJUxcHC6pVuXVm5RT5jnyJ+yY29m2k8E5++Wyc5mm5ylOodK0SR3VPRpdSdUloYqZA5RvgLiv8As+KJuDLZVSq8JUOpVnAZ/EoMCGbxGALWbTMiJHMiVDa7yxxj5RrHLT1VdlRFWu1p0nNOKFASALKS/hWy2MCw9L9ZwrqVCBnmRGZ195+i2LWCYGQ5IHtBTTuKVMU1BWowkUzsvsgMFv4HAsd4w/bWfUtWPnM+pzH1VNFrBWc07KDieVNFKdGtqou1ZJk6SLknSwPkFDKSJxdY0KlOucY2yWfrPNa5c/Y6d2isvavNoarMvsokGN5WS3qZnA983FeAdyDqj+7CccA40lTh9WoEqUwAR9ZTKg6rKASIbcDwzh1cmKTj0RldVXGRSpU5ahUEhmUjYgkH4jDAAHUSkTHPY8ObqokqlmHNjG8kmec46G8leKTqz4zJJ80S9EgaotaCAYvJAPunEn0nNGf2U7yxrWsY9DuP3j0TDs1wCrm6kU4VV9p2B0rO1raifuyPMjFUhokrtpZOuTyA1P2HVX3IdjxTX6uq0tcalUg2sSAARbYTb44FrhlU/EPXRa6yqf0lMUqYy9T1JQWbyzIQtVQJJ0ndWjoSLMI23EGJAnANShUo/EwmOm3vyTuhc064gjPkUXwLP93VFKqzFKphHLNqV/uF5kqwFpNmEfaABVCsazTOo7sx+307iUDe2gZ8bNN1r2/4PSqClMgxUAYElhIUi7TOxsbXOLTXdSZI5j7oWhaUbkmnVbIjyU3Hcn3/AAw5ZkCVqdJatNVjSxpgN9X1kSpG41+YJ0lOtTrsIb5Ku3d2FZrxsR4eH0XF8nl6Z7wMSDPpaJCz0P6nHcUtHcgL6jRZePpvJbmYAEgZ9c5gjXQ66LrH0e9lFr0v4rMQ3eU2SjESqsCpqzsGIkDoCfvQL2g6lWmtWqgdsZIyHd+earHabhL5V2SvTUAjRStNOqokAg76gIJUmQfKDjxATqhUtrqn2NTJ2WeWfd+I81Yfow4BSqUMyNRWotUBXUyQNAI8nEkiDO3I7UPt6dVpa4eP4S2pXqBxpzkwlo7gdTG/VEcaytSkwSr7XIidLgfaWduUqbjzBBKG6tHUDzGxQ92/G0OlUXtJmi1TRcKl/wARI9rzAFv82LLZgDMXP3C1f6QsqRa66cQXaAf8Rue86dw6qLs3xAUMzTcmFuGPQMCur0BIJ9MG0snLRcXpdtblrdWwY6fxK6bwnJd3PgRbmIgAAmTEWE7wN4GCZOiyNYUpli24pw5Kulmpo1RD4SRJXnAO/Qxjoc4CAdVBjKbnAvCpn0h8RH1NC0qNbgfZtC+kLqP9S4pq6QnXB6bW1XVYy0H1J8B9VV8lmzTYVEO3XYjmD5EYEqU21Gljt1obqky4oyTG4PL9ua6d/wBWNbKZdGUhgQGDHxKEQEGN7hqUnqTbE7+7a/hxzzJDctyDmfTLvC+f29sWXcDQSfNaA1mQKi60ouhUsSO78Qmmp2eULQp9kEXA0rga3r1a9m7tx8IiHbkzl/P1zVlWnTpVwWHMzI6e9kmTPk5waD4XPdNPNSwdrHqyAfhONZwuwaOGtq7l0nu+WPQHzSfi9ZzcbeQ9n1+6aV0pjMpSJ8bwdjJX6xj4tt6SC5vJOLyw45jLn3rOsk2rndR9CPukVXKzm6Sm/ePlzczGsopA6fatynB9MtFjUBH8n90ysqhewTtI8lZe1VGrl2Sk0nLBWNNt/ECToP8AMFJj7wWdwcY3ioLqTQBOaJuCXAKfi/DP4ThVeq4+ucJO00z3i6FH4CdR6kHlAFjbZlG3LXCZGfVe7Q27C9uoz8f5SpaTODVNu4SaomANThDM8l01Gn/y8Z9nD3GnXb/xiPAz9PqtO+5AfT6+/qge5L5/LIT9ukxQ8pfWAQefd6GI8xO2GNvRdSNGkdQJPSST+y92gNCrUG8j0hdY4twmlmU0VkDDcH7Sn7ysLqfMYfLOAwuZcd4fWyJqsTrMVK1OoRCvEmGAsGB3GxFxzAVV6D/6xtQ6H8Kst/uh2yO4ZXfNZbvaTocqqsXRlYPrCyL/AGgCVO5j8jr0/wBl/craz5BKVg4yiWqm5x5JITwrbckQPK3r78MWN2KXOcHPDIz0C3zWcXLmXplWWGVSumJkA+IX289vLFtCl2nxAyO9MrOg+hVx3Agt+Voyz5yPfknHFWP8PRZ101GUOViDdQWEDckxy93LEKrQKmEc0f8AqD+5a0cXzk5dxGfrC6nwDgq5fLLQ56fGRzZh4jPrt0AA5YAqVMTpU6VIUmBjdkyqC6ev/wATiCtQfEuHCrTqIY8UMh+6wiG9zAH44kHCc9N+5SY8scHBUZkWtShgQGAkTDKfI8mVhvyIwrBfb1sjmD781pQRUZ0IReZ4i9dMutT/ABKfed70YwFVwOQcEsOkMOWDrqpT7GW/5RHTn5aeqX2tu6nXdyCs3DEWvlUBJlRp1D2lZPDqHQ2nzDXkEjBDKzmOFRqWVmYKhauB9p+Bvk67UKl9AAVuVRL6Xj3GRyII5Y0dtUbUZibv6dEJxCsajg7k0NnntPPTXP0gLTLcWqpAFWqgWPZdgOu0wPcMdLDHw9cpKPtuIUHOabkRAaC4NacW8kEHQEAwJMZnILHEuJPUGl6jvG2piY95O/piNKk6cTvr79VfxPilu6j2VvkZzOADLqRM5iRhAy6hdU+hnL1lpV6hYsKjhAChAOgT3geYIOsqbb0+ewIowRi2Sy6tnWtZ9MuxGZnnIBnxC6FxbhS5iiadTfcON1YbMP7cwSDYnHqtNtRpadCq4ygrlPE+Gh9VOsIdCVMbqeoPQ2IncEHGYeH21Qt9kKu2uq9lV7Si6CPIjqN1Vc92dqqZTxDkV3H9MyPQEjBdO6pnXJa+2/UdvWH96abuYBLfCPiHdmOcpzwPtPUy9MUc5TarTmEJpwwi4Xx+F4ixkERzwa2s12n1lcFvRrO//FrNc4/4jI+/IJhW7eIE0ZXLuHNgHChRvfTTJLG21p646agC86xLINw8MB/5Hz1SDhvZzOZ1mfQzEt43q+ATANwbkQRZQQJGKHPn4pTFvE+H27MLHY42bp5nL6+Ku2S7AJRou9Ru9rhSybhEZRqWBuxkC5+AxW4hwwjfJKbzjNe5IHytnQb9537tETwbhZzNQ934V8PeVQBMRIUHm0GeigydwGW8N4e+5OKr8g0HM7x9z4dRC8u20RDfmKuWf4eqZfRSWAkFVEnYyfNiRPmScaS6o4qBYwaRA7kloVP7suOuq5R2hXu3pukawiN5ak223BhfUHDb9MONayq0DsZHSR+RKlxOmHPE/wCUg++k+izT4itXPJWUymsKh/l0Fd+ksx9DhsGYbIvO5B9QEg7I07QsOuvjMorgeYGY4nRf7LVfD+GnTYqffo1eWrHLin2dgZ1cR9R9gi7Sn2bA067959wun51RWqpSIBWnpqvI5g/Vrf8AmBe1xoXk2M6RKMGkqs/S1WjKJSH/AHlSD6BGM/5tGBb12Gl3kfn7JfxF+CgepH1n7JPlO3dOmGC5MeMln+t9oncmafrba5xUL6kNGn0VbuN0Xa4vIflV3IcQ1cQXMVPDqrrUZvsqGcCC3kqgegwMHl1cVTpMen7rQcIvP6uyqtAzBMd2Ufuu5A4coJLu0XB0zeXqUalgwsw3U8mHp8xI2OOQvBUfLZr+FyAyzAhixpX3lLOb7jwmG5yDge//AOnf3LtcAU5CS7WGMrKUueG5BVdaTVKiooB1aVMmAoZQATY7ztGGEhjS8nTzKhZ8Nfd1C4aAiffvNWjKdn0arUq5lDVB0hKRqESFUL43AmDBaB1vzxxnFralDQ0wO6JWqq8Pq1qhqEjbLoPNe/6PXrZulWrNSA72kBTpg6VVaghRI6b+pxT/AKhTq1IaDofohbjhdQvFeo+cOgj7zzXVcDqK9jy8vY8vKgZqh3eYr0+XeGovpV8ZP/7DUHuwLfNlzXcx9Mvwn9g/FSjlkleSqOa9QPonSICmbBjE+dziFZjRRaWzrvzhXMc41CCrh2TqeKqv4G+OoT/6R8sXWriafilvE2gPaUk+mDggrZTv1H1lAyY5oxAcH0s/9J64c8NrYamDY/VJrhmKmVxRrz8cPRsgHicR5wffiVuKZZgqgsxgACSSdgABcknljwXcOIwNx9Mvsvo7sXQr5fI5elVpaHRIYTq5k/Ym9xPnO+LmtbGqIaXNAEKx0i32o93++ImNlaJ3VG7eZPRXSoBaopDfiSI95Vo/owl4tS+Wp4fcfdU125AqtNrIbu0aoyozlV3gAmSTZRY777CTbC2hbvrOhvmqqVM1DHqqmlTMZ11pICxcwqrsRIMx0GmZJ5TbDOjRDPhYM9yt5R4Ta8OYblzp0idzzgA67awM9kVn+H1MhXCMKlNWFNiDoLECxIPiWQwfbeTsDi2oADhcMj7nLkrBaUuJ2jm48Tmk6T3gZ6A7csuRBvfYHjtOolSnB8NQxUiEfWSKe91Yqnsn0k4HNHCIbmAs9VsX2jKYefmE9fFWvMszEUqftvN4sij2nPXcADmSOUkTt6RqO6BDPdATPhmQp5ektKkulEEAb+8k3JO5JuScNwABAQznFxkqsdre1D0O+VCirTQyzQTJRTqE1FAA1r157WmwMluqHfXwPwxOm8azlEHkVzfimZ1NrKOhJ0oukBAF9pSTDBtPjC6RYr1sbwF/9NRFNhBBdmdzt6QPZVt5cPqV4cIgDI655zyjONfpCFeiCNJFhFhbblbl5Y1jqTXNDSMsvTRUgp32PqKueoMxgA1CSdhFCoSfhOFvGv8Ap/EKynqV1zhNIhC7CHqHWwO4nZT5qoVf6cZVWlc/+ljMTWoU/uozH+tgB/7bYXcQdk0JJxp8MY3mSfL+VRcLFn1q/FT/AA9Sn3SlTUVu8NypCtAib6gKn7AOC2NmkWHnM9V9X4BwT+joMe+p8TwX4QNBAOZJ7ttUVl+PZ32zVzJdVBUrUBprBA8dICCIIE7SRvOLmVy6YJJHvTkmv9NaHCzC1rTriEO7w+TnvBEaruvCqzPRpu4h2RGYREEqCRB2vhmNFj3gBxA0XPvpB4cwzlKopHdurMw56l0qW87d0I5QTzwDxF4Fu4HePqqK8GmQUmRbmfdjNIBrY1VT4O8Vl8yh/wAtRSPlqwfWE0nePqCj/wBO1f7lVnMA+R/ddMxmYWwQ9PiVFa1JTUTWatMBdQ1XcDaZ54Ns6FQvxQYg7dCg7yqzsyyRJ2V9wWky9jy8hcxn0QwTfnHL3m0+W+JBpK8ql2krI2ZpOhHjptTa0MCjaksb7NV+GIXTP7Hcfr/ATPhtT4i1V2hTK5xvqggam51A+2QyXPTc/E+eKKhDrUfFJBGXLVMGiKxyifXRWjs/mhTrtqMA0WJnbwun/wDeO2Qljh1H3QfFBk096fyuao1KTizoysCrDwuCAYPUTgsSxwISgL5oQEWbcWPrz+eNYY1CVNMOwHqPD+c1dPojyqvxKlrvoSo6/iAgfJmxwHNEW4gA7wR6j8rv3egNpJF/Zvv+zicZK6c1sakSeQx6Nl6VXu1OTbNdzRpkBw4qOSJCLodZPmSRAkTB5A4ouaArNwErhaHNzR1LgFNMs9CkSmtWVqm7kssayeZ+QgAQLYsZTaxuFogKbDgIIGi5Z2B4qmSeurU1qVAwXWzqhABIKiRtKyY6XwJReGSAN1ruJ25uxSqOqQC0GIkSe6ANh5c037Wcey2cpxVogOgLI65ilrW1xfeYWVI5rzg4nUe14hw9UJaWlW1fjoVMzlGE5+88+hzyRf0PZJWymY1gMHq6SCLEBFMfFjjtrm0qH6jlty1s6D6klW3hlD+Hqsrsz96fq6jRMAWokgD2fEQTdgWkkgk3sY1mTUgcS5OsTUVz3tJl1bNuDJTvKFjGnXGpjEX8CIomYlojFd29zbR5Hd5kSqKbGm+piM4JPgDA8/NJePz/AA4IMMfqn/mDK0z5hwxU8p6EgjfpyX3fZTAMnxEfwm3ErdjgKhGbSCPPTu0yVcx9OShNeymT77OUUvGos0fdCksD5N7B8nwq4y8C2g7kfn7KdOcUrtQxk1auN/SDmu8z9WPsBKfwUNHxdsJ7501Y5BZvjDwawHID7/sq7gNKUfwzsnUzOXr1UqgJTZi1Ig+LTS1AiOZLOvKB12wyt2dpTmdPwvpXAeOOdasp1WyR8GL/ALJBgjfLKZCk7PV2ymaylSp4FcqdR9lkdSC0841XHIjFFGm6jWDjod+9OLvDWpVGN1E5ciD+y7mMOVl1VPpDp/VUW5irHuNNjHxVfhhfxNs0J5Efj7qqt8ipWM6g1QVcqZDaSOdukc/XDIZ5RKAtLqpbPx09YI81a+DpWrpV75KlQOF0l4C/a1EKxAA29kYArup0nNwECJmNdo5nnqtjwp1zUY510DnpMDLu/IWOF9kayFHNVFdCrgKrMupSGF5W2oDljr+K0pOFpPeY/KEt+AGm8Pc/TkPuuv5HMipTSoBAdVYDpImPniDhBhdIgwp8cXFBVywMkeEndgBqI6TiWJeQud4JQqgB0mLggkMp6hgZB9+PB502UmOLDLSqbxjs+2VrfxBZnpQVZuaTpguoEaRpHjEATcASTypTx0sFMdY89PPRM7a6Dqgx66dEVwrLq+ZphhI0uPf4WH+jA1k4gOHv3mreJCaYPVXalSVbKAB5CPywTMpKuMdr+DJUipSCBgni/ngwP5THszuCVmxldDRfAwlHVbUPYHhoLo3Hv1VX7M5ir/E0moMEZGDhgBI5QAYB1atMfzGYEnBLgGfEgaNxWuj2IaGtGZhoHTbc/wALqWVZaihq2h6jSXJ8UmYJBYXXkIAERAAgYBe9xMp7TohrYAVl4BmytBzdglQJRUkmSypC87B2N/sidgtj6DnFmaTXlJrasBWDh+U7tTJlmOp2+8x3MchYADkAByxchiZRWPLi+dO01LRnMyv/AJ9U/GoSPzworCKhC+o8GIdY0j0jyyS3FaZwuv8A0NpGUqnrXb/26YwytP8AbXzr9S/9ce4K8ZrLrUUqwkH3EXkEEXBBggi4IBwSkCG4bXbxUqhmpTi9hrUzpqQNpggjkynlE8XSqf8ASBTZWqMlmAoVQfMOVPwUA4NtabKv9uoJBMHxy/dBVHGndU6g5Eff7ql8Q4gaoAIi+oxtMaRHQAfmcF8A4K6zq1Kr+Za3/wAZ18YEfumt7dCo1rW9CfLRBY1SXK0fRn/9f/8Aj1Pj3lL9NWEXHJ7Nnf8AZWU911c4zasXAuJZnva1WpM66jsPQsSvyjCCu7FVcev7LIX78Vw89Y8skNipCK3dgcyxXOZdT46lAtTH8yhlPx1p8MMrB2Tm+K0fAqozY7Yg+Gh+iZcIy9Cv/wBORgKlKpk6tJlb7y92zKeasGUm1wVwU0A4QdI/C1teo8ds7RweHeBxemYXQMllVpU1ppOlAFGpixgbSzEk+/F4EJW5xcZKq/0iVxoopNzULx5KjAn4uuF/E3xQjmR+fsqKzgGKllxjOoIuA1VTzuXVDTssgIXHTxS0z5G3p6YZU3F0nvjyy+i9Zf27uk7r9cvur9kMwO4ps7AeBZLEATABufPGdq03Gs5rROZW7aQBBUZ4xTM6NVSDB0C3+ZiAfjiYs6n+eXf+0oSvxCjROFxz5QjezvaB03Scux1KQ0spNyQsCUO9iTJMSCIOxMYBTe74h7jv/hDOt31x2rGxOx17/ZV1o1lcalII6g48gnNLTBUmPKK9jy8tKzKFJeNMHVqiIi8zaIx1szkurmOW4kctnENKnVqZVCxVgh1AMjAUwDdwGiG+6wm4JwZ/SCS7IE6jrOvim2CtUty14zER1Txe01eqCU0IJIgKSwg82aP9I3xP+nY3I5r1LhzCJc7yVT4xmTlUD3ZRCiI8LRGogmCGiDETOwJJJ1L+46NCrrlwtaWI5jL8KlcB4nToO5KWYaZESqzOnYRNpYX8NheQdVpl4ABWesL+lRqPe4fMe+E9fthTAOhXbaCwCyRMA6WMIOQFzJnc4oFq7dMn8boAS0EnyVr+h7i+YzVZ0rVA1KgpqKuhQQ9RiNUqATY1N/vYLa0NEBKGXD6xc5y67iSmvY8vL527VVdedzJH/j1B/lcj9MKK3+45fUOCNw2FIdPqZSvFaarrf0MP/wBmrjpWn400/scMbT5PFfPP1O2L2ebR910LBSzqWcacUgtckAUjLk2HdmO8k8gAA/8A9vHl0KhfSFxlKlZqNNtVqasRsulmdhqFiZ7sR+L3t+FWz3vxx8P4/dC1WYqjTyn1yVJ79dZXVcCSIPxnb/nGpg6qUKbHlxG8F4i2Xr06q30tdfvKbMvwNvMDpgHiNu2tQM7Z+X7KbJxQN11TjnaCnTytZwTrWm2lSDOqIA2+9Anbzxiu0aBKve11MFxGQzXFlUAADYWGM8sISSZKzjy4iuF59svWSsntI0xMAiIZT6qSPKZxbRq9m8ORVncdhVD9t+73muvcHy2VzC0cxQAhDUdQLQ9S1TUPvXIjz9MPW4XAOC2TK5cz4TIdHiBonWYzC01Z3YKqiWZjAAG5JOwxJRA2XLO03FzmapdQQghUBsSsyWI5Fjy6KswZxm+IXIq1Ibo367lLLuuMUcksIJNjfmffH6H4YXyN0GZ1cq7xpZqvPUWO5GmJEXIt8uowxomGiF55cKkjomfAaIGoySTTJljJB7wggdNp9+BruoSAOv2Wp4FVqVajzUcTpr3rfgz+GqOlT80XEKuje77lCcfdgust2j6lB9oe0b5LSaaqyuWlWJsRcsI2BnbqJ5mTbDhTeIkhzoIGvPZT4ZxSrSp4HCRt06boDK/SjUQ6hQ0t1WpHxBUg++cMR+larD8FXLqEydxOjVEVGfT65KzcI+mymSFzOXZR9+mwJ96GPkfdiT/03XDZa4E8sx78fNAPrUp+CY6rpnA+O5fOU+8y1Vai84N18mU3U+RGEVe3q0HYKjYK6DOiQds+LRVp5e+kwzx1J8CnykFj56OU4vtmQC7fZF2WDtQHeCS5itEgWMTMWA89vP4YJAWhJzhJ+IEJra7eHvIkEsBzHWNwpt92DOLGfFA8FCoGtz8VXuN8fRqZRmB15cVDtPeSGQfDp1wfQs6hOJo0dH1lLb25pupGm4/M2fHZVZTzG2+CSscBEyto+eIyp4RMHQ6e/Qq9fQ1xcZfP925ha6GmPxghkHvhx6sMdVtscJLSu/jHUYoM7mlpU3qOYVFLMegUST8BjhMBdALiANV82ZisXZnbd2LH1YyfmcJnGSSvrdpS7Gi2nyAHkFpjiJXQvob4gFr1qJP+IgdekoSCB5kOD/Rg2zdq1Yv9WUDNOt3tP1H3XW8HLHJF234glDI5h3iO7dQD9pmUqq+8nEXkAK2gwvqAALhnCHbuqNrd2sn3C0fvnjc2hJoMJ1gfRDPjEVt3MkKKWkKW1OSCakrEATYXmPIbbC8YpzM/ZexCEdOJBVrKOQQRuCD8MV12dpTczmCPRSacLgeSecd40atABGI1MAynTqgd5Mi8AxSNvvDHza+t6lrLKgg/XuKI4vdBti5zD80Dz19JVbwoWDXseXl7Hl5F8O45XyhLZdyrMPEtip2ALKQZgkCQNWwHTBNvVezTT09+nNOOFOrYjhIDBm4u0A+s8gFZcz2wptSWo/e1K2me7cWpsPwhaZIn2hcgG+DXXDNS7JaL/U7KmzG10nluqpVrUwBozC6gBpBcLqMCIItY7Agjr1CqHOccTPTT3zC4yHn+7RkcwCD3yBmtuGccQkrVcK0Bg5BVXH9Wxvt5z1ArrWhGbB4akKq84YKEFplp0MenVY4kCcyFkkFRtaBeb+4mepxymYpSPZSqq448tEatYUyEAkFILdJaSSFBJvNgMUFvaDETvp4e9Vof0+XDtHa6fdbVcjTpIjiqaivWXVpst1ggafECABafhiLarnuLMMEDKddZ3y9FLjVOnjp3D8/ia0jaMzC37ecBFXJMKKANTIqAKLtEhhbc6ST5wMW8C4kaF611V2TpaZ66eoCZ3lq00MNMaZiFxnH1FZxex1eRfDOJVctUFWhUanUGzKYPoeRHkbYor29KuzBUEjquhxGia8a7YZrNMWqOoYlSSgKk6QAOdvZBtz8rYXUODUaTp1HIqw1jMhP8n21L0qbVXCvTfTUAA+sRhGtVgjUpuR5bXsuuOFllQtYJBHw9CNvHZO6PE5YC85g59Rz8EBV7U91TNKkJ01andkwQKTA6UkTtMWP2RixnDX1i15yBGfeMvXVVu4iKTCxueZju71UC5MSSbAX/ACxoaYAbIGuaSOJOqaZM+Aeh+RwiriKjh1QrvnPvaVONvTFOhXIxU/8AxPofwR6qbLUy7oFMMTYiZEXDCLyNxF5AjHNJV1NvbObBh2nlv5ZeC7HV+kJ8nQ+sK5hl0oC31b1Gtq9hWUxczAtG8ya2VC4xCb3VBlCnjJ/dVztJ2/zGepCnoWjTaCyKSzNzALkC0wYAG3MWwJWuC6WjRa/hHAG0sFxVzdAIHI/chVXAq1a9jy8p8hm3o1Eq0zpdDqU+fmOYIkEcwTiTHFpkIW8tWXVE0n6H3K6pwD6QqmaPdLSppVCySzkqfNUABPWNQjqcMGXIcNF8+vuDOtXgF4IPn4hUP6Sa1evmNFXNU2VADokoqSBJC3VdzdnmGAnnivEX1M2uIEEwJge9FBmCjTygEyJJife6BaqRTHcgEgCA1hG0gzBW1mBI6Tj6FZXdvcM/sukDLqOhGoSV1NzTDx+6ip5sVBUcB+7pOJbUApI5C0sTeFAJMTbBOKCBudvfLmuYYW+UcKFAMq0ksSJF4AI8z+uJE5kHULzhlKOx1VoV71PwrH+YyR/6V+OMP+q681adLkCT45D6JRxapAazx+w+63xkkkXseXl7Hl5RqrWJB8RYrex0wqnYwfG1hfxCxO9sgiAdNfHM/Qa8tVr/APTaz7GjQpZY/icdtBHXcADeNN1pm6JAbVJYf92N+RvFlkbGd+fLHGHSNDv799E9seD29m3EBieNSRJ8NmjlvzJ0SfiFO4IVb26k8xfrY9d8E0nSIk/RNXCCHQPflml2doEIiGRueo91pG+L2OGIuCpwksDTlvzH06rpmYoiQYFt+pi8T08sZ0E6LBPacWHdBZoHWLEyNNrmRqJ8IuRHSdsWU4LNYj9t09/T9zTpzTdq7MeAUcrBaeY8QJGx5kdPPacd+L5Ufx2DSZIETmdxA2PjGchO8px2LVRb76SR71394megwC+yxZsPgfz+fVMLOq+pQY87gae/e6Scc7BUM0TWy1QU2a5gaqbHmYF1PWLeWHVh+pLm0HY124gOeRHLPl70Q9fh9Op8TDB9FVKv0f5gEjvsuT0Vqhb/ACrTJxoG/qm3Ik03DyjzlAHhtT/kPX8Kvcc4TUytXu6kEwGBEwQdjDAEXB3E2wxtLxt8ztKekxtl9vEShq1E0XYXIIYaNxR8WqHWcdXl7Hl5YXbEGfIF06pvw9bKOv64QXDpe49UOM60c8vEiFNT3I6/sfOMVO5qNDNxb/yEfj1AWkH+2OqgEgyFMGaq41FmJsSxJMbm5xXUIYwkJ1wijUv72nSqEkTJ7hn66eKcYUr7ENF7Hl1ex5eWUEkCQJm58gSffAMeeOhL+J3Jt7cvbroFNSDv/hjR7RULqGkRDQt2MyA29z4jfEmvFMySdp6+O3T0BWeqNtW0CD8VRwmdYJH28+eq1qZw050hTI1GSSx/yk9fLfD62432DcFGiGieZknmTAlZ2pYmocTqkmOW3cClFTiPtQsLPsgtpOoeMR9nUI63vFpxFt9hvW3LGhs/MBuJ7l0W00jTmY07/fj0TjJO2XpMlWkKlPVqEmIYiORv7unLG8LQ90tMHTwmUq1UPC6dVmeoFCawIJFoDA2HMQDfy36WVC2AOS4U9nFaqQlEyC33iT7th8gMfLOLXP8AUXlR40mB3DJZriFXtK55DL34ypMLkEvY8vLDTFv3NpxwqdMS5Zy1DvAVkq4qEF1M1EBRiDp+0hUBY5FSRJAItdUww4aRpsTPoQc+s55SD9F4TVZXtGFu2RO4gQfDT69VL/B1gGZWoMoIUsGYajYazAIBve5mMVOfTJDTIOsctck3a+o0EiD1nXr+VC/CVpkCqRUMeFUFlN7HntsbbMMWCuXAlgjmTv7/AAvYRIa/PkBz9/dVvihYP4pJuVFrCdididrz+UkykAW/CpyQ6HZ8ug6zGfvYrpFQbev6H/bCLmsKRl6L2WT66kern4d0+K6uVJw6D/3BG8IZhuh3H6FBaEArlraq0GBdvCm5+OJy44I5fcqP6jef6jDJAgePhuoMyCJbT4N5HIeY3Hun3YtY3EIGvvRNOE8UpdgylUyIyk6Hy095qXhdSj3jd4U9kQpuXJJiEElyAjcrSfPHKza2ABk690RG+0ym9eoxubiAAE3OftFNIHVoA9yi/uOnAgtt3u8s/XT6pVV4xRblTGL0CqPb3hT5ikKwOqpS5AAArzAG5je5PPrjQ8CvWWlbszk13PY7Hl00CVVb413gPjouaY30qK8cccYEroWDiD3Rl09/VeCnymUeq2mmjMQC7aQTCqPExjYAXJxRXrCmI328l0A6hOKWXJA0EH0IthAardCrKfB7uoBUpAHucPhPIyQATOXlqFsMq3kPXljhrM0U2cBvS3G5oaN8RAwjmdwMsvRHvlooAv8AZk8+bEbxHTAgql1c4d9+5VMtaVjfOp3vxQ2cIOrjo2RpzPhqpO4h5AhQIUdOvrsMUuq4mwTnOa2n6Rc64Y6q8AYPgaAIIGRM7knKZ3B5lS4rW1XseXl7Hl5TZTOdy2sLqgN4esqRiLqfaDDMafVLeK0XVLc4dRnHPI5JuMiCqkGrBqWgh1sDqZlszE+KxB3EC04q7WCdNO49O6MoWLaydJ17x19+iWcQywCEy50FoXQVBUEgjoLDnBEDFrKnxRlnE57q0tJbOeU5RtySHP5YswppGrYAGdPVZjfn5X6YYWdN9Z4Y3U+vXuQ1ZzcJJ+UaQeunjtymeSs+cpsykUzpIMXEg/G3/EY+kh4xALPzmtaGTKsWL3YARpsLjYD5euLHHKIXsa2rFYIS2owADYTufhJk4WcVvP6W1c+c9B3n8Km4rdnTLzt9dgtgI2x8uWQKzjy8vDHl4KfK0mb2b3W/rtaJ8oxTUeBr1V1NsEyoaqFaodTDqTBEXF7XBtc8vcdsXMdLMJ0PuUdw7iVSxq4m5jce90amcV+8DhAW2d02kR7S6gxBkx4bEeYEcBbhLSSBsD9j+621vxmzrg/GAT/yyI+xWvE84KlIBSJIDaUUg6t7sTpW49fPHqVLA8z3STt3K6441Z06edQc4bmZ79l7hXBqUd6wDs4tNwAbx4rk7XPTliNau8fAMoSa8vjcOyEDb8kprWqxbmcBhKi+O/6KTJkd9SE3BJjp4HA/fliFX/ad73BTPgzwbkDeCUHRqkO8KCO9afLwrtzxaWgsbnsPqVDjwxXcd32WmdP1b9Sp+dv7/DEmfOEvbLq7Z0kfVFcepKMxSIABLEsQBJ+rcCep2GKbR5NJwJ0GXmFruMkNsnRuQtbx77/v1xNY8Ok+i2VpiNv2cVkkaoUvdJKpfabsmGY1KEKWkmmdiRJOk/ZMA229NsafhfHXUm9lXzA33HfzHr3o6hcwML9spVayvZjO1J7vK13AJBKU2ZQYBjUARsQd+eNMy+ouZLXSPeSYNGISF0XsB9GT06ve5+iHCRqoSrwGQ3YLOphIbSDIC7HUuA61y58BvRXNaBqukdmezGWpu+Yyarlww0gIEaRudcyRJjwBhpC8pIApJcZJUzlkuYfSVkaOWzrIio4NNGamtodmYEJTMwD4TE2kRbC+vTh/wmN5T6yr46B7VuPYAnPwEZ985Kq0aKai1Yuq21ID4k85cHWu223yxE1qgbhpwTsdj5aFRrcNo1Huq1pExibJy89RPLIFXHL8JWmtMAT4BZoLGTNj9mCSbeWEdS5dVc4k77dB6/ys/TFK34o0sADGuiZmTHL0y38lh+DVa5bQBKsTduR5zJsOZtHngyzZjyadk5/TXF2UatVvzAwcozcSc84zMxAGZE5kkoOv2frIYc016aqiiehE7g3gixg3waaDhutiOO0T/i708f8ALbfcStF4I5ga6I9ayfHfYG2OCieYXjxymBOB3kPL5tTqp6fZuq1w9GBue8nSOROlTvaOfwMS/p3cx6qB4/R2Yf8A+fH/AC23+uYnZezLzBrZdTtBqGSw3SSsAixk+GDMmDHhQPNRPH2xLWSO8ZDn7z6ZiScpwHQJFfLEalYW1XFngyrKQoPr9mTjrrfEM3H3+EjurilUfibTDTvmPA6f5aTOWroWme4YAWIKOnteGYBMnTc6XIMHV1aLkHAdQ06T2tL50kiJGf467JRUvcbjRpgSd5MDc7d+aBytBQSzAh9izCP6QdvgcbKwvOGW1AChUGI7n5vpttlrzKCvW3IdFYRyGw8pU5rqQIYXm8iOV8NWXbQ45jRvhr6n87AlA5g5harVXYMCfUTgz+roUxLngcySFNrHHMAlDPIafEbQGKta0wbCZiZHvsBjFceuadzUa5lUOH/EHT7esqz+iuMTalSk51P/ACbAmNyAQScpyEGcwVLTM3G282+AjGdcI1Syu23Y5puHtqOENaAXNED/ACeSAZAgAZHL4shnkE/LpvjilV4TRqscbcjUSe0bDOYJMYm7teM9WkSsoDIt8j/bHjEKg8MtnsJoVJ/8ixmh+eCZwnPLJ4MGCCpstCRJbTcwN5FwQemwxS8FwyGf2VDGWrmOgkOBEEkAEf8AhBI7w455RuI807M7MJF92Ek/CMW02hrACrxZWdMtbcOmo7PC17Whg/7nFrhiP/EDLcyYUWs7QZ+R9/LEoHNEDgtu8dqys3sdS8kYmxq0s1c7/iW5HXfLMkb++OXPc7jlOOZHRSpWvDHg9k4gwY7Uthw0J+DNjmn4g0zIEbprwVz3Z1bavCbgXuQDzvN/7YouIxDnuuubSYS2lOEZAnUgDXaJOg5Qinp3Anr+X/PxwNMSUDUZm+EBkeKhagY+IggeGCbd4CJ8wy+uLatAuaR72/dV2V063rtrnOPpGiJ4eCSztHjcmFuB4evP18pG+IvjJo2H3RNW7qXVXtX5E/TZS51Zj98j/fHAYKsp5XDAP+TR6onjv+NT8p/IjA9p8jlov1BVAtA3/uH39+IUH2Z8pHQDri8CCswxmH4lOuWfuywU6b/WMG7sXA8TKCVH80EDnAvgi1s31/i0HP8AC7bWrqgk5ZpbxOqVotUAGsAaQ2wYsFU+gJGPCiGXHZE5bxyiVfRtMVy2lzMT3oLsh2so5fv0rwrQjGowJcG4YKVvddJEArtblh7bHA3oTlHvLxWpuramIZQbGAfEMh4/9x6idu5Wip20yVPwqaxgT3Yat9YWtNSpW0hZvOhST1IkG43DAJBnuVY4dXL8DhG8mNPr3Ln9fiuZzLvWWq1IVDOlG8FoAChYhVUBAdyBy5h1rjA6D9xHv3Kb21k19IYQAIiSGmTuZiQNgZ7gIzX13AjVqkvDqzFje5qK5vYS0j87YgC5zi7pkfsforiGU2hgEZwWz44gdRAzkeUiFvnaTtSBYWWSXP2tJIgR94b8oOI0nNbUOHeMuU/jZUG6ZdF9Fpl1M/F+P/VvsNFc+HUtSUiw0kLTIYRJAHOeXl+XJVVGFzozmVj7moad7Vq0znpJjlBjlEQN43KJekKikyG1atJIELuLf3xCmTTdllpugLeo/wCZx8Bll7lV9qTDXSDqrOlgygNIXTplSBNt4gzIwUXzD3CYPPbnmt9b3TK74pH4T9eXhl6rbU7vSJqhSEcnQkN9mV0sTJny5eeI4Wta5oZuNT355QiKl7SZ8RcFHUp1PrF0qSUJAYEOd5jpvP8AVyvEjgBaZMA7aBDUbqnX+Qgk+Q8Nz9uW+2YFYrTaaaSjCBJsVm+0bAeROIM7MOIgnMfVGPrsYASffvPkEz4RlG1NVbUJJ0ht4gAGBZbL878scqvbAYPT31WW4vxJtxFKnoDM9Yj0z96l59gRB2tPl4gf0xQ2Q4QkYqljsTTmEI2WYQbROqJKnY9JE8ztHuxZIMgflNaPFDix1G+X7rVMs2gAaZaYljMEjYaZMdMdyLidh0/dWt4qDUdWLCTtyGf49ZK2q8LgWYaoIFjpURFiPFO0m8gbWEdFQcvf0XncbfMFow5CN4nPPrvktVyTHlMsDDVCRAHObm/ljmMbGMth7+qKZ+oKT34nNPdlpsNfMoevlCrE1KYbxatQUmQdUjUBIgtNxeMXB0gBjoy5/vvCOo8RsrtsVwJk5OgjzIhaaE28My/2j1MWt1A92I4qkzntsFHseGEOqdmyBOzfef3UuVy6iquqmsa/aK32EEAi8bR79r45VLyww46c8vfvoqjWs229RtDDIB0AbnGxjb8LOfRNQAp+JtRGo6bWk2HQi36YhTLomchG0pfwaWW1eq6S0jJxjMiRsOaiFAUmJ7tCyG6qotzMWlt97Tte8TxGo3U58/fogeL3td9MjCDTqH4XQAQA7T01OozkovhuVRgWamJJgaluQBvB63nEKlR7ThDsu9JKTjPx6ACMh9hn3nNFZaki3Cqu+wHp+WKXOc45lSY+XyVMrSSTbkJ+P9sd0RYPNZj88QJ2QVR0CNyllTukq6u7gffCyCekgwDIG4i+LhjcyJ8JVLIxfHoDn+yOy1QyQY9stA5HSQd7wLjzjbEHMiD0hGYnVamN4DdoGWQCkzC9fI/AjHgEVSDRWa48wfXNa8Sq944InnBO3L4/84rotwAtKuv65uGh8ZOdqegyA6DInmTyAW9Gk7iFAZiCQrMEBgSZcg6dt4tgmiwPfB03VFGl2hhNsrRanUs+ZCs3iQVPqkbwjRTW7qCrOwEFOYIIGNDQwkQ3RMsIYICU5rJ03pGlqBBUKwUg6DoBsynSSCZBFttsJbuaV0XjvQddvZPD9DqFzrP5N0atTrLqMoxYAeyLFombqpuOvLbDBj2nC5hjUR9vPmtTSuW3FF73DFOCebdvPI5jXlylo92tWVRhKwIpvaCZtpnmL4rcKjqebt+Y8Ey7W3o1pLYkf8SNJnYbELenmGFQ00psS3iWYUcp3v7V9ueOOY0sD3HTI793ovMvMLy0NyPxAn4RG+vXPIbqbJZdlzKOYdmVl0rYTYACdwAxJJ6E4i9wfRLG5AEe/RKOLUXVaTzUcBiaYy5Obhy6k5b75Zp5WpMFP8QAApXmDMwGPOLKPifLAIIxf29/f3WEZWuLfEKTiMQgwdRqi8lmywApgH2VvsAAJjreem3oMQcwCcXX6rtGuWjD9Uwpb/H9P74q1RVMSVFmmmRAIG8j5Y60xoq3VZdA/n9lLSUATYe7EXOO6nSM/EVBXqrsYIALGbyZtv1vjrJ1HcrS4jRYyVBFAIVZ9NvIdMdc9xOZVDqr6jviJI6n6/ZEvW6b4ipPeBACFC7mJIgx1g3GJ6qpnMol0mYEzb3bYgCVw1SdEm4nnVWsxNlp6VBkgLK69RltO+kTonkZEkMKdM4Q0anPv2jSdJ38JWz4RZA2RqPHwmddtZkT6gTmmztqWZnYGORB8VjcXBwG5uEx5fZZe8pOpEsdln6e/VbBxy9BHP8A2tivRUAhkQtqjbDad/Ib/piQV0khQVa4UEnpIHu544BOQQlSqGCNzosnMQQsgEkj1O1sdwyJAUm1Q5gG5WzUlCyYJ03aBqNo3xwOMx6LwdDcPJB5kEbbsY8JWCOR8dgfKD022sY4Hw5/shsQLu9HUZjmfWJ9TGKNCptxYsJ9VC9jHIGfXb5fri0DJXuApqSmpHrcnpvt+WI4pXaZBJlT1V+Ak4g3mV7AcLnnXPwSt6bEpGoMDyPhXa5/2jbFzXCD1QefzN1UyxMiBN2Ykk3U7nEM4gqVEuB95qaCw8uQ6x1/tjpMIptR2JpOgMxzjbx0Uubeapi4Fvn/AHn4YppjC3NXX1WKopl04S7zMEnzmO5efNd19YDU8ALFKcangbRuRMbc46nB9o4SWuAzyz58vf0RVhTLmvfIBEa9T8oPNH/9fqVQgFIqrjW7DwvTBAjwtbVMCPdHMHC/wtcDAgwIzR9s6k63qV6rowmIG579Og6qDNVtbk7eXIdB8MJySTJ3Sdz3PqFztfeSX52glQEVFDC4vvBsbi4xKnUewy0qFO5qNM0zHX3ql9fhI0qEfRpiJGrlFyTJtvM/G+Lm18yXCZ8EezitYDHUOI7T9NtRkR94IifhLRIZQRs1zA+1aOYt6Tjra7Zj308kRV/UD6rgQ2CNM9/esdNxKaZHIIkMRLwRqjYG5A6TAk84xU+qT8I0Qtzf1Lp0v2yA6R7/AAoWQd7YCCJMBok2BImDuLb88cxQz+P5SOsIOFq0ypblqJU/ZBUm+8HYe/md8ddG+/PNRDs4RtMyZ8vftilxjIK59SGw3JYKAKb8v38TjwOakz4XL1Wp4eekAepOOASVOm4NYEFBZ5IEjTboLH3mbfHF8gNy6qbnZZoukSZJ2HhGKXmIHNQIOcLakwCrz2t54kRmpuhkOW97Dqf+cRGZUKYl2I6GMun7pTncrWOohnZuQUwP+7FrwrEpAEwNT765wxpvZGWQ/nXoJnnkOS2Ng6wcGuDBOfw5eUb6b5ZmeSxwbgiAOzs5LEhgx8SncMOs+KQfjvMbi4LsjtpCa8Qvv9ILTSGJrtvt06Jo6xKqeWqfgAfgo+eBHOBA5aLDcW4gLyqaobAGUb/jePBSZajA/fzxDU5oOhTJJc5buATHx/fxx1EmJhD8QoBk3I03lbmRtaL48x2FyAqsAAnX2EJwsKCIlhzJ3v63HP48pvbVxEe/fvyqZ8JMa/RMDdYG+n9N8URBkosMEdVAmsz3irpgXmZuSbHbFhAGhUQx/wD+wT7yRKGASeYmOeKzmclEA9oXe+q0rKAJO/7/ACxKVc4ZTv7zWlNpYyf3z/THBkFXSgOJcps0fCR1B/LHJzXbmp/j3evv1WHE2ER+/wB+7HtM1wNJaSMkHlMvUOnvCpCk2HqY+UH44ucWZ4d1ylRdjxlMG8sVhFFkOJQlIQdv98ccl7hhqDfn78UStImV1sFYXj7MX1AiCDAImbHE2kNExmPfsJ1b1belSDatOcJxOOIjFyEaZGDsco3UmVy5pUQneNVlidREGwspkkmxmfPyx2o9r3ZCFdfPo1TiosDGnUDn++sfdR7epxAidUve2dd1CU8P7645Ko0atWA/ufLn/b3Y8CVUHz9lJRpkyxHQgdBjkgZBeZAdhCmYW+WPBXsBAI96IPMoxDKDpOkGYmPdzxY2MiVGpTMKCshQxBYsSSQLjmJn0A9TaJx4DF0hC9kQYiSicusqZEEcunPEXiDkrMBz6D+Vq5k/vf8AZx7ZddnopcqlyT6R7p/tiDxIXMJDfGPH9lDQp/WMTzGn4AEf/LFpHwx4ogUyciiK6gCBt/tv8sVhsmVMMMZqOkkLJ3Jn3HYe7EnZjJQ7PG2XLztDT5f749GQCmGzCkNPUCsDTcGRM/pjocWmRqrAXNOJhghZpU9JsSfxMx8t2NuWPGo54z9BC6b24uG/3HTB0996kCCL3J3xGM+io7CXGdPvusscdV+glQF41Sdtz8vzx0CVW3clYvE3B8uX++OASqmNxAnmoKOXCWaN9QBJaIIv4jc+fwGOucScvwhH0y0ycvVFUx4QOsfMX/I4j/kiqZmPfet6wt++V/0x1X1flWWMbbn54gBMKhvysbzzPvvQlU2Ym8ED9YGLBqunUypaKERtMfmcRIErlKmC4zots1sfT9DiH5/CHuN//L/6ralz9MTP3RTdB3/lZo7H1xJXU/lW5x5TQtL2v35YrcldfU94/wDis5vdP6v9OCG/7TvBN6v/AEVb/wBH/uR9P/Db8S/k2KP8h3fheHyHv+xQje2PTEjohqmvgvVPs+v6DENlS/5PFQ8j6f3xL/JD/ujE2Ppiv/JWN/3fE/QrRtvhiY0Rbfk8fusHc/h/vieylU+V3coavtr++mPNUB858FuPab0H5YidFB+ru5QUfa+P5jEtioN+c+CJT7X75YrOiif9od/3UK+0fxD/AEnFx0Rg3RQ3Hof0xBSQ7+wvqMdGpUHfIo8x7Y/f2TjuwXkTR9keg/LESpbLy8vw/qMcaqaG/vYLfElevYi7RRf8pQjfa/Ev+rFgUeanPL8X98QGihQ+Qd/5STtB/ip+Fv0wTQ+U+CDu/nPgnK7J6D/ScC8/FGM+Rqmx7ZWVfkPh9Vh9x6/occGqqZ8zfFB5v2W9T+WLBqov1KKp/oP1xDdTp6n3u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xMSEhUUEhQWFhUXGBoYGBcXGBoeGBggHBkeHRwYHRcYHSggGCAlHRoYITEhJSkrLi4uGCAzODMsNygtLisBCgoKDg0OGxAQGzQmICQ0LDAsLCwsLC8vLCw0LCwsLyw0LCwsLCwvLywtLCwsLCwsLCwsNCwsLCwsLCwsLCwsLP/AABEIAMEBBgMBEQACEQEDEQH/xAAcAAACAgMBAQAAAAAAAAAAAAAEBQMGAQIHAAj/xABGEAACAQIEAwUECAQFAQcFAAABAhEDIQAEEjEFQVEGEyJhcTKBkaEHI0JScrHB8BRigtEzkrLh8RUkQ1NjorPCNIOEk9L/xAAbAQACAwEBAQAAAAAAAAAAAAAEBQIDBgEAB//EAD4RAAEDAgQDBgUDAwMDBAMAAAEAAhEDBBIhMUEFUWETcYGRofAiMrHB0Qbh8RQjQhUzUjRicoKywtIkQ6L/2gAMAwEAAhEDEQA/ALlwjh/fEgmIw/uK/ZDJY+ztu2dBTSp2aE2a2BW3xjMI93CRORWz9m1j2r44L506KTuFNjIpBncsabad8MKVTG2Unr0TSdhKgxYqV7Hl5ex5eXseXl7Hl5O+CkFCB7WALmQ6dk1siCyBqm+ZSNJkYEYdQmVVsQUi4xSvYe/B9u7LMpTeMzyCVYLS5P8AIcAWogbVvhdVvCxxEJxb8NbUYHFyLPZheTHFQv3ckQeDs2cl/F+C9yNQMjBFvddoYIQd5w/sG4gUhr0tSldpGC6jA9paUtY7C4FU1svWouq1QrBna4MAqNOnfzJtc3GMxXsnURhdoTz1GX3PVOmV21QS3YeRW2drsT3dNACCq6iLeRB5/ngH+nIeRO8D7KxkRiJUrZXQjljJI8O3hJkQY8594x59I4iGjIa9Dyn0XBUxEAfyh6eabSqumjSzamABDeFtK/Ej4YpfReCXtz0Hd7C85pxFwMzso1407RpSAxtJ8ItsB7iZ8xjjbYgyXSutoQZJXsvq1lqrTJsqxA6Dbc/piZBAhqs2gLCV6i1FIjSIJF4spJk+cH44lgLmkLmDEMJRHeBmDNYMdwNvP3YqzDS1uZC4cm4W6hCZ6sFCuh1BWdXHTYBvn88SpOfJDhy9/uuMc4yHBD187UaoVaoTScaZJXYKGAn+oC/U4JDX1fin4sxJPvlqu9i0U+0DcwULk8sWemhYnVYgmIBhQImLHV+zGPV6ppMk7BW14YwGM4n34JpRzDUmqaqhd9JpgeLTII9meQuPdgUvdVwmSN5nZDYQ8CBA1RtGk2lZfxagurkJjr6/PEmvJeBJ81Y0AuwxkUVUz4NGpZWZVnQTc3AG3nf3YiKb8biXGNO8qAt4c4nQZeK2TMsEuQzEMOcagYA8xJv6YpfjcYmAIznZVOZ8WWQyzSPjFUa4G/MAmBzMxF5Me7BNFuSIZouk5HOtSMrjbVaQqCCklCu6kZCcUe0dvEt8BOseRTNnFcswtaPEq1ZoQWx11ClTHxLjLq4ru+ELNXgFV2lj64828Y0QAuu4bWe6XFTf9Bpba74h/WVOSs/02lpiQWa4C4eEuOuLmXjS2TqhavDXh8N0UWe4M1NdUz1xOndNe6FXX4e6k3FqleC0vXseXlsjkXGOEA6qQcW6JxkOJgkLUvgKrbkSWpnb3YdDXppnCWBhbRY4FpwCJKPrEuaYCqdRCDBw2aZCzr2kGCpstnXT2TGIPpNfqraVxUp/KUYnHagGKTZsRQ4lVAQ2d4i9X2jbFtKgynoh693UrfMUJi5DIHjNEtSJVQzL4gpHtQCNPlMm+B7lhczISRnHNXUHBr8zE5KtZRqgoqtQFQBMMeWqx9ZOM08VGt7NwgDPw6dZJ9hOPgLsQOuXjH0WuarVHRldVpox1EsbQpsQAZB2HzxWxr2NwEw05ife/vRdGEGRmRktuG5FWpMzd4abaQWJiGAhWAAkibH1wXbUWupEvGXPr0+6lOKoGN+b7fnknqdj2XLUKyiarOqFKctJMgkMxtCzeBvNsUOow4EJw+2a0iEp4blaX8RUosgdBVKq5BJlSb69UgkKxAA8+eDKFBjnYSMs/OPfspJdVcEkbfTdF/wK5cKBeVjTJM+KXN/Lmf7YT1cTTTcPlOZ20y9+ajSuRUeHAZNP8fdD8QfRTGpdIADA+REk+kzb/bHDRDS1zTtr9PH6ol9CHNc3MR91X+H1C6sIks0mbgSOf+WPfiZavHLNNHyqtTLHSAlUv+IrSiI6SyH+mOeJtcBTII1hEMIZRIIkZe/ykFd5rSotrAUt6/se7HPid826pJc7N2qa8Nz7M7VqhsTpQb3JuFHw+OBzSAAY1VFgAwhSs9VnXSAlg6g7wGgQObeWPCBAOeceK6I01zjxUzOKNQmpUQ6DphRc6ZUQOd2O/Mn0FlY4iWNG8nvVtw6SabRvJ71F3rKFp6tCt19oyxPiMWmRirA0ku1KoDASSc0uzVCW0JYRJsSSQYnrsRghgn3+FZMarpWNss0vY8vKy8G4rSp04Nj+eFdxb1HvkaJ5Z3lGlSg6o/KcepvIJjFFSze3MIylxKi/I5KZUo7gj44gTV0IVobQ1BCizGbVbaxGJspuOcKupXa3LEled4igplQdROCadBxeCckBXuqYploMqvYZJKvY8vL2PLy8Djy6rRwvNh6eknbCqvTwvkBPbWuH0sLikef8VSFvyEc8FdqyhSx1TAS6pTdWrYKQkrLcJqgTA9JE4Wn9Q2Ydhk98ZIwcCui2cu6f2QZBBg29cOadVlRocwyClNSm6m4teIIWMWKC9jy8vY8vJfxTh/exsRzU7Ec/lhfe2jqxBB02Pr6Iq3rimCCkS9m6hqVJC6AIpFjPIwYG0GMLxwp+Iictuvso037MI57qwZjKf9nakI/w9I9wtv5gH3YaVrYOodmNtO8IO2uDTuBU659xVq7L50vwkMsd4tNwPJgCFPlaDhDUccJI5LaO6qncRyuXptqsjAswYdWGiT1mfkThy8UaNIPORAn0jxWNx1HvcBmJ+8qq5g2ZRVLug0zPhsqiAPIhiPTGWbjrEOdpGQ+30TS3pY84ic498wtMnlqzqsszB1I0GbKZsJ56rz54l2jQCAVYa2EETloiW4Y2tUpPptc8iFALMfIR8454upsLviOQhTt2iqJO2azVyoexLClTJ0mbsTJLPa2raBsAPPFVatMU2R4+9eS7cV9GMHv9kO2RCo4FN3qCFLpbSNQ2XY2EEjmRyOLqVI1PjpEkDpnn9vCZ6IIvOIEmAdvfuFLwyol5UhkJAMXhQLaRYnUzDbmMReHbZFEHDEc1q+eHfoWA1AgqpHiLbL+HxFd/unqMRY3DE5KykGyJ0WalOlRRyHDVPETYAmftRN/EDvexxAy8yumahkIbJq1RGYiVUTIOkiDNj1gbRYR1xIMzhSbTkwj+JZRMs7IoZXk6mLlY6KrL4mBud4FuuCmsw7x1mFC4wtOCJhXXGrkLLr2OyvISlnlaqaY+yJJ85FvngClfsq3BoN2Ez9kZUsn07cVnZSdOnNF4PQazrPXHIC6CUTkMm1ZoB6X9dvyPwwLcXLaQyzKYWdi+uTikAevvmnw7OU4gsSecMP7fphf/AFtWdfROP9KtwIg+ajPZtDs7idjZh7/CCMSF/VGsKLuEW50keP5SXiGRak0Egg7EfqORwwt7kVhyKTXti62IMyDugcxXVFLOQAOZ/d/TF7nhokoNjHPcGtEkqtcV7X90V00pBNtTAEjmYE6eW977DC1/EwHQ1s+icnglWkcNf4XRMZH1lP8As7xNM2VFNiviXWLalE36i4tP62x6vf0uwdUmI5qm1sni4axwkEn308Ufn+P0Mq606cksZYm7AXuTa2MZeXNxfZk/CNB9+/3zW0tOG0baYEEqxZfMh1DAyImf0wnE6FEFsFYzmVFQQfceYwbaX9e1dNN3ht5IW6sqNy2KgnruPFV7NUdDFZnG/wCG8TpXjMsnDUffuWK4hw2paOzzadD9u/2FFhmlq9jy8sExvjhIGZXUJ/FNU/8Ap1FSLs5MU1A3Gr7TRJCj3lQQSK67YRNMg9dvNH2nD31jLsh6nuHvpKNWk5QVAveUiARVpglCD1X2li82IEEE4gy9Y4DFlPvVX3HCK1Iyz4h5Hy/Hkouw3DiuXr1UqlaGiqO7kwWKjxSNoiJHpywiqiaXeFpXGGSUi7UMHZKNwWuW5CQVUGx3cj9nDi+h8Ujv/A9SsjaEtxVPfX0SjhXDVNQl2BYN3cEHQGAnUaiypk2iYEkEzGEbrZ+rcoKctBJaWujfwRuczJoEU3YA0iqlgQQ1NiAtQNswiNuhwMbJrX4+ZnPY9yk+xp4i+ZDjn0SpK7MdVMm61KRj2TpGsEH+bQbemLy6RhAj7qxgIaaYO6Hz2aLPpQgINBI1AiWAtNpFzfliL6TS4kZd508fuqMIkAZnu+iY8PbulcpVUPpAUQxLAGe7Bjwg+zq57iwkjv4hVoOwUt9Xcu6dc/NPLbgPasD67c9Q38wmY4NSquatRyFqKpVoksTyMEBGPh8iRyNjZZXrb2r2dXKpuNndRy7vFB8Q4WbNhqU82d2beh5jr4FA8CyKLVpHfvKwpqWUfdnWbmIbTblfBppYG4jvl6TKDtK7cZZ0n8Jr2w4RQydKigRRUDawGk61YFYebwCCY9euBmAiAUTSZhADhmrnwbshQbIpTizutWqQSNUepsIgQOWCSwBE9m1uipteilfM1Xq0/C8MjX2gWv5EfDDG2oipm8ZESCs3fViKjsBzkyoMznDRaBUcBoJ1Ak3G4JETYDfGdqMtqtXtaVVwn5vmxeMa92m+iaU6lRjeyrUxI00w9NdOu6lfjtMoVUvqixcfnBn/AIw5r31J1qaVN5B0BOvn6SlVC2qf1AqVGfDuAIH48Emy+Yc1LNpNQwW2BnzG04Q2grY8FN2Gcif3T66fQawOqCYzA19FdSYF+WN9IaM1izmUz4flAdJsZve4EeXPp6z0uruLvHkw5fVP7CyawCo/X6J/TcBQx5jnAt7sAJulGZ41VRmXSo6WPuO+Aq1y6m4tw+qcWnDqddgeH94hBVOIVaulSAzz4WAhwfIggfvyxQ25qVPgjNGPsaNvNQnIag5z05pZn+IEMXqsNGkkt0KkLNva1AgC025zhvwy8Ac5lSMt/qs1x/hh7JlWjMOIkHbkenXoqlns5Ur1lUC7NppqTCLqtqY87SSeQBjELi6dWf02/KhYObw4GkxuKo7/ACIIjunMjQgQMxnOSvOX7P5BKBpPR79ysNWcQSf5STqQAmwHXczOB31WMHNNnUq906ahzHPWO4LHEuHUBTLZaiuWrKCVaiLExsyiJU9L4qL6Vdpa4ZfT3zXTb1KHyEZ7d3TpJy6oLst2WTO0BmKdcB2/xAafsuIlbMPDEEeRBxBto2MjkuNv8WcI49nMxkELo3eUwfEqqZUfeCyZHUYCveHlzcTdURSumPdhcnWQ4gKoERMA22PQzhASQYKsfTwa6JT2jrqoYx4+vSMX21R7agcwwRuFLsW1aZY8S06gpdkMz3lNXiJ36W5j139+PpnDro3FEPdroV864tZCzuTTbpqPfRCcS43TokqZZ49keewJO2K7zilG2Ja7N3IIJlIuzVafM1qxZWcw8llnwqBLH+lVBJ6hcZZ1/cXLyzFk7UdEda0BVqtY0ePTcpdwjJZ3M0aiUWqtSQamTWdJLNqKhJhmN2iOXmJkXudocuS+n0ra3tWtaAARvGffKtf0acUzOWcZeslVMtVazNTbSjmxBLDwK3yaDzbBFtUw/C4dyD4jQa4dq05jVdCzXC2qCotE9yLBwJ8RuSXQjxhreJSGI52jBrg0jM/F6JK4Ym4Touerl6z1e7rmHQspqLaVIUnTMDmviMRO0htNVzxCrQpTV+eSG9RvPd+OaWcO4OX1yw/KIJ+3ny6Hpic0uHIBERTAiROmeh5+/wA953TDid72ZM5c49j0WjdwazL8UGeUn8/dK+O8JFRJH1ndHVUUb1EbeoIgh5U6lG5BIALXb21T+roh5+YZEfdJrikLOv2T/kfmDy6TyH0hNO1XZfJ5fKHOUyVKpTNJVP1evUNL6RvMmZO2OPaBmFZWYxoLgqhwgLmNCrT0hVAZqalmK6yAgBMDxFDc2sTYYjdVWvpNpBu2ZHIbeJz7l3glu5tw6udpgHQEjXwGXirnmOy2XkIqVFJB+tHiFuTA2HwG9vJe62pkQtOLmpMygsnkHo66FUBgLqd1ZWmd/wCbVIO0jfcoeJ0XUajXg67jLMewiaT21JEZckv4hT7pG0rqem6VUk7jUoNzzGx8iDuca/ht+y+svj+dpE9c9fHfrKxN5w42nEG4f9t4MdN8PhqOncpvpKZc1Uy2Ypk6WoutxEaWYTfo1o8xiXZl78tlG5qYKjSrz2Vr6+FgBpYU3SbyDBiZvzGOv+WUcVzunnNVfu5sitv+JRHy+eGNpVBaxvJv4WVuWfE53Nx+6e1cvRekkOCKyhbxAJUAieuqBG8+mPn5ltWBoM1rQ5lWhJOTh6oJOylJNaP4iBIqTYabQANus+uJVLx5Pw6BQZw+kGw7P3skWb4HVDBSTfwdCJO9xYQZIE3B54Z2NVtaqKQyJ9+iW8QsqjGdsTIAz89dN9+s7I3jHFUTRTYmo6FS5EaTBhgRzJEmORjGi4pdU+zFEmXCJ5df4WfpMM4wIGw9V0TKIrpSNM+B6A0nqQu3rBn44raQWghaenBbISPiXa1UfuxTBW6glyCdJgkAIQADNyRt0vgd9y1roiU4ocKqVaYqExOikr5oVqavt4Rvv0gx7reRwPd1GPb8KMsKNShULXbpHVz5IIVSDJu0AGASdN4YmIAkXPM+EjU6ZJyKZVqoa2XNy7pVcznGO+CzBpLUKs8goxCqwHhJBiSd/s+WCm0exfhJBPRJr+6FVrCWEsxZyOmhjrv00OibcCp0TmFKQURC2ogCXYwIE9J94ttiy5MMhqPe6m97SQJaNtgdBz2TJ+01JKgVmTxMFChpqeIwpK/ZknYmYPuwMWPfnsPIKOOlTyESfNM+LZ1aSgmLmBJgdTtc25DcwOeIUw6fhUqmD/NV7sV2oWjnK/dQaVVWZlOsQ6gtswESQ42E94s7RgsF9NsHZJLgMNyQwiCJ8d/srn2g7a1aFdqS5bvFAWGDG8i4ICmMXk7Kpwwwl/Ecq9GkmboKVpVAHqUtzRLXMAxKk8vsna2yq84f2nxM1TC1uA74Knqq3XZ828U7kDUdRgXIBmbkX2A5jFNnYOxFrskXVuGsHw5oVs4uXKlKjMNBJQ6QCTsRpsdt5JEeeHNKu20IcwkgAyDzy07+ayvEQ64oPfUaJBEEcusicuST5rMF3ao27GY6WgD4DCe7uDcVjUO6zR2aE/7IcN72nnKhjSlB6d9zrRi+mL6tCkelTBfD6QwueRsn3BacHtOoA+v4Vg7L8Von6inp8LOAUQrTkMTpBjxHTzkkgSYJjFsQFr3PxOz9UDTNf+LrUe40ZUk6vAopVA3haW1C5W9lJJNyBbEgABKrlznRE/hPstm6ipTVnZ6xD09TXjumTRVaIB8B1x96qBznDCiS+MOWxSW8eLYEnw7/AH6JNUzuXpa2qFtTswkIXKIjOJNra2So5O5LE/ZsFdU+1eWtGmSN4aTRoB7zm7M95/AgKx080goirIVNGuWgALEyY2EXxTGyPJylIKHHqT1FCmrqRgCaiFSVqOKcAGCYqGkTa0AGNsGWjX0ntxf5JTxdrK9u6NW55e+SbZyoooNQqKGTUGpaogHUJSDzE6lA5ahYLgqtSio0jcj6pHTuu0tntfq0HyVHyWUqpnO9pBhQhmcqRAJqfdJFyEBEbzFwYK+rUa+vVw6B0DwGfqSn/DaL6VpSxbiT46ekJn2nr5pc5l1XWlN6f1jCTSDlgCpYMNPhAgkjqJviA096I55IKbZjWRRLmTFVSYILeJdLaTdZVZg3EwcJ+NNBogjY/Yo2zJnMbILieVNRDps4up8+h8jt8+WEvD7s21YP237v21HVEXVu2syDrqO/3l4qXtimXqJT7rToSnTCwYiamooRyMRbfxHH0JmA0alQnL4YPvmsBxJ7m3LGlafR1l8xT1UkZjl9NQsYBOoqIOo3LWiMUv8Alnom50lUHL50is7QYfURMkwW8iOYPwxy3qGQYyjLfl1WfqtxDxUBmQwkXEEbyPTCLaEO04dNk4/6/mdQ1vtBsB4vIkcj08zig0KQGTUcOLVzBnT1RnEOOh1MBgxnxdCdyCLzvHn866FA0ndpOeyPuOK07iiadJvxHKDskn8P8PMyTN7zghzi4yVmnvIJB1Vy7A8UZWaixlR41/lIiY6TOGXD6riTTPgmXDq7icHiFpx/IGm5DkLcwWMBhcqQ0Xs0EdfS/q9MteTGRW/4fcsfRDSYIEQi8oD3YmxKgkecdOWAzkUyBmCVDk8s5ePaJm3piTGOfk1dua9NjJdki87lMxSWo70j3SAXUoTeL/4k2Mg26eeCDZ1AErZxSjiiD5Kt9mAlU5glYV7wDuA86SNouNv7YlUDmNCGtKeO4qlzMMnLqB3ZeXPom2V4NQrOrMh+rjQC76VgQIQNpkC1xiP9TUw4ZyRlXh9FjsYGaIzsOxHdudTHWGUQNK2qAm32UFjzBiRIgHFuYPcuim15hwy3SNeHiHFGkAbISD7G76ipNyS3tGYjqZBlAF7ZdnKhVp06Nw1rWfCRBIGnTu5xurDmez54rOZpuF1IaTKI8LCA06t4It1BGLokyEie7Mg7Ej1V4y2UNDh6UnuadFEYmL6QATixggqsarnXGJGbdqe5o6D0swJAPWw26HA1xVDakyjmtlkJVxDuctl/rFmq86UBvJ3MmYEeWFjqrq1QhhgDUoanZOug9gnPXp/O3joASE2WNOr9rQ02Deyb7axsfUDFD6TmdfqgL39L3Vsw1WHGzmBp3jMiPEdV0/sXw6mmUIamzMzVqgKg8h3RE+ekxh9w1rjbDOA7Iz3r1pT7Kk1p11QnAeF06D1GSgEqNJqElrubt7ROiT0G3lih5M4StI2lTwCo3UpqzrUOiQ25JXZRNgxk3/OCYxBTa5zPiQ/DaY8VT/xCCo6KAFWPxAav6o5Yd2lLAwE6lYbjF2bi4MaNy/J97JU3DqVWl3VQHxsytAEzTeoqsG3U6WbnENtfC19R9Oo4DqtXZW7bi1ZUnQBPaGSppRXLqCKaoKYF/ZCwBqO9hvgeTMogtEYUh4nwml3pqKGau9SkC5jb+Ip1HMKAPsSbcj1OCaVR9So1pOiFv6DKNo+p0KbcaUGhUJmVUsCNwy3Uj3geu2GteBTcSYgTPLqsRbtLqrWDcx55IDhWXUalJY6BTYabk6TFheYKiR/N1xj+G1jVY4nXESfHNfS6wDQKYGUR5JylUvKqGiDLsCsE7KAwBPO/KBucMVU34TJSjiq92EEkkB2+GkAe8t8sLOKQaTW8yPoUQ2oHPLgNAtF2E74y74nJGDRV/jOQY1AFI0MTU03jVYMfPZTfqcPbS9c6gKZOQPpt9/RY79Q2DjWZWZode/8AcfRXnhGjJZJ0eouti4TzJOlQJvMkWxq3n+34KdUQ3wXJM3QcV2VW7uAT4hMjVynqZ+GFVK6e2mHSTskxptJiFmlRqUxJGx1CQCL8jy/5wFiZUyBQfZljsT2SPp4KPNZjX9hV6xIn5482mWamV6tggYWx1UWYq+FRpImCSecFth0gj4Yk1ufvorrdrQ3IZ7qamXZfKNscKBuBSa74dd0w4FxP+HYuaeqYEzBFwT+XywRa3AouJiVZbXDaTyYlXR+1D5mhpNNVLICSDMSTpEbiyg3+8DtuY+8Bbpr78VtOE2prgVjlBGSEy+ZlgrDTJA8rnrtgajTDngHRaC6c5lJzmaq1LwKiwDhZKiQdTAyBMypBHS2GopMBkBZY3lZwLXOlJPpC4O75WabsAhDVA1R21BjoESSBDb+V5tjr28l22aalZgmBPv1VVyPEVpdyxYqtJe7elp5MfE4INzIQ7EkKY3xTVZibHuU6uKdSnVNfEMG43Hjy6eSt7IGUNTaJuGUghgfkRhcckQ12JLMznSqlqxIUcgAC5+4IYkk9BHwnHQ2TAXa1RlJhedlWssr5uqVQaWYy7gmEXmSOZ2VQb23gGCatwKFP6dUnt+KV6z3NZppPLqep2HME9FeafDUWn3aFlUAKIMxE3vYkkmWIJM4Wf6nV5BWm2YV6nktKFDWqlSCGDMDM84IIt0iOuPHidUqItWDdLeMcSpZWl1aIUWkn3CwG5MfpgZuOs/6lXU2Gu8UKOp32A3JUfAOHFVatU8eYqCTzKLFkEE6R1/UjFrpeezYMh7lE4adMBlP5RvzO58eWwgZQlfazhAFNaqqFZQNaj7S7ah1g784PkJsZiYcL/BNOGXnZ1cB+Vx8jt56HwUnZLti1HuqNbU1JCdBRtLLJ9gg2dSeRIjqbDDS3veyYWuEju0H7IDj/AAZtEG5oj4f8gNuo6c+Wuml1FanUAqZdl1x9ZTLGT0nUNQYciRJFriCpVRzK5xMMjms7QrYOoQ6Vi8AUaoFTwAuVFMeMUzOhiR4mAkAn3C1QpO12RZumAZLTL5xUfuGqK7r4QwtqI5FfsP8Ay8x4hzCt6dZuIMcc/qFjr2zNJ2Jvy+o/bqtaOY0OSbo25i4IEAx6ABhuCoMQSQLd25ecbdUz4RxAUh2NQwNj725FEWPi74mlvOtNO+2oLqj+rC2CtPjETl3rDP3lQEDwpMTa5EavWCQBazE81lpaW+D4narKcY4gK39qmfhGvU/j7oDjueBy1SpSBqKpHiWNBZW1aNX2pKlTp1RecR4jVpmg6mTGLLLrkhbCjUo1WV3NyaZz3+6Q5bi4IWtTlNyNQ8PRvEDGloupuSAfCYOMdQZVtqnPbLcd3Tnt1GS2gvreuIa6DyOUe+WacZftKxDEUH1bn60FIBIJXnAjYLhk6+pAbz9+UqwMcUGatSq2tiOVyIW20LOwkkCec6jYBNdXXaOl3kNh++512gBE0qcaevv0Ui5umsLr1MTAAOpiT5LJnfAjbSvXd8DPSPqrDXpU8nOHnn+UNXr95oYCEBLaiRJgMhECYvO5mwtecGNtHWpLX6kDId86+G3mkXFL+nVb2TRyMq0dlf8AtfD+9rINUl11LdCsEMJ2JIBtjYVcmEdENUcSM1VnpK12UH1E/vfGQDiNClZS/gOUFVWQNBRR7X2rwR5AfqMdujgGM8/fiq7Fza4wDUDf3og+M5OmrLGkSNhzgxq94A9d8XW1VzmnEqOIAUXS3caD6pYXG0CPkf7bb4JlACtUjXX098lKXtKnbfER0QoAmCtxknrMEQeKJMmyjqY87Ac/cSIve2m3E/T6plwnh1S9qlrcgNTsP3K6jlKeUzCJTZTSq00CLycKogaW2qKN4MgTcA4qbXJBcwyPe2y2cVrV2WX0Kjrdl6ovTenUHLVKH4qGDfAYubcN3BCLbxQkQ9q0y3GhlKxy+ZDKShYOJZYPmB5MLxFuuHNG+pvYC4x3pFdVKTKsNyBE5+qrHb7tQ9bLAUKTLRerp702DFPGFFwSZFSwtbeRGLDVDxI058+7vVFMPufhYMs+kwJy8jnzGSoFAvX7wlgGRdftgSAQPCrESQSPCpkzscSc2M5Qri54e5ziT1P1O6P4fxKtRKAValFYIqBQIm/i0VAVBJtMCZF8VljTqE0p1qlF7abQWsDRBIOfmDE6Ac9VPxHOGUarVdg5063EhZ3IFOBtyUSbXx3DhHwBX3deMJD8nAaj5Z5ActCeusa9E7OZWhSoKMuQyG+sQdZ6kj4RyiMZu4fUc/48jy5I62pU6VMNp6fXqjq1SAbxildqvLQc0lz/ABbQpZrAD3+QHmdsSY0vcGhKhc1a9QU6QknIdVVOHVP4nNo1Y+AEueYVEUvp8wdN+snDe3phpAG3qtq+ybwzhxbq98BzufMdwEgeeqt3ZHtMM2dRoFNe1QGVeNUAgw1MkIzAEG0TEiWFS2NP4jv5rN0rkVThGyl7SdoadGvToGj3zOjFgACVQ2iNzqIssX0mL2x6lbmrLgNFytcNpkNJ1VC41w7uXAAPduNVMtuV+6epXY9bHZhgKowtMhbjhV627odnU+YZHqOfjv1R+Q4gaqGmb1VViGKzCge3fmJA8yR1wBUaKTxU0aSNOfL79yxXEeBvt73Az5DJB6bt8PougcdyCUmok2yxqClUU6iqKyytWZ9o1VBLjYOS2NM6Gt+I5ffRK2hxdlql3HeFTVh1ABULScLoLBWiWCgAkFl/lICkASQM9xVtW3qMwHI765/bLTfVMrSnQrscKgk/ZStSOvQhDAB2c1XI0pTAl2cAlhJEagxvyEw04fxGtUOF4kDf3qlN9wikIdTOGdtR78VX8tSy1KqagV1rsYemsl6cFtTa9tEFLRYrbxSMOch8UZpJ/ceOzxDDsdj4c/ZRHaLMtQFQVDSbSiv3aMWR0ZgLsQO88JJ0+yJUxcHC6pVuXVm5RT5jnyJ+yY29m2k8E5++Wyc5mm5ylOodK0SR3VPRpdSdUloYqZA5RvgLiv8As+KJuDLZVSq8JUOpVnAZ/EoMCGbxGALWbTMiJHMiVDa7yxxj5RrHLT1VdlRFWu1p0nNOKFASALKS/hWy2MCw9L9ZwrqVCBnmRGZ195+i2LWCYGQ5IHtBTTuKVMU1BWowkUzsvsgMFv4HAsd4w/bWfUtWPnM+pzH1VNFrBWc07KDieVNFKdGtqou1ZJk6SLknSwPkFDKSJxdY0KlOucY2yWfrPNa5c/Y6d2isvavNoarMvsokGN5WS3qZnA983FeAdyDqj+7CccA40lTh9WoEqUwAR9ZTKg6rKASIbcDwzh1cmKTj0RldVXGRSpU5ahUEhmUjYgkH4jDAAHUSkTHPY8ObqokqlmHNjG8kmec46G8leKTqz4zJJ80S9EgaotaCAYvJAPunEn0nNGf2U7yxrWsY9DuP3j0TDs1wCrm6kU4VV9p2B0rO1raifuyPMjFUhokrtpZOuTyA1P2HVX3IdjxTX6uq0tcalUg2sSAARbYTb44FrhlU/EPXRa6yqf0lMUqYy9T1JQWbyzIQtVQJJ0ndWjoSLMI23EGJAnANShUo/EwmOm3vyTuhc064gjPkUXwLP93VFKqzFKphHLNqV/uF5kqwFpNmEfaABVCsazTOo7sx+307iUDe2gZ8bNN1r2/4PSqClMgxUAYElhIUi7TOxsbXOLTXdSZI5j7oWhaUbkmnVbIjyU3Hcn3/AAw5ZkCVqdJatNVjSxpgN9X1kSpG41+YJ0lOtTrsIb5Ku3d2FZrxsR4eH0XF8nl6Z7wMSDPpaJCz0P6nHcUtHcgL6jRZePpvJbmYAEgZ9c5gjXQ66LrH0e9lFr0v4rMQ3eU2SjESqsCpqzsGIkDoCfvQL2g6lWmtWqgdsZIyHd+earHabhL5V2SvTUAjRStNOqokAg76gIJUmQfKDjxATqhUtrqn2NTJ2WeWfd+I81Yfow4BSqUMyNRWotUBXUyQNAI8nEkiDO3I7UPt6dVpa4eP4S2pXqBxpzkwlo7gdTG/VEcaytSkwSr7XIidLgfaWduUqbjzBBKG6tHUDzGxQ92/G0OlUXtJmi1TRcKl/wARI9rzAFv82LLZgDMXP3C1f6QsqRa66cQXaAf8Rue86dw6qLs3xAUMzTcmFuGPQMCur0BIJ9MG0snLRcXpdtblrdWwY6fxK6bwnJd3PgRbmIgAAmTEWE7wN4GCZOiyNYUpli24pw5Kulmpo1RD4SRJXnAO/Qxjoc4CAdVBjKbnAvCpn0h8RH1NC0qNbgfZtC+kLqP9S4pq6QnXB6bW1XVYy0H1J8B9VV8lmzTYVEO3XYjmD5EYEqU21Gljt1obqky4oyTG4PL9ua6d/wBWNbKZdGUhgQGDHxKEQEGN7hqUnqTbE7+7a/hxzzJDctyDmfTLvC+f29sWXcDQSfNaA1mQKi60ouhUsSO78Qmmp2eULQp9kEXA0rga3r1a9m7tx8IiHbkzl/P1zVlWnTpVwWHMzI6e9kmTPk5waD4XPdNPNSwdrHqyAfhONZwuwaOGtq7l0nu+WPQHzSfi9ZzcbeQ9n1+6aV0pjMpSJ8bwdjJX6xj4tt6SC5vJOLyw45jLn3rOsk2rndR9CPukVXKzm6Sm/ePlzczGsopA6fatynB9MtFjUBH8n90ysqhewTtI8lZe1VGrl2Sk0nLBWNNt/ECToP8AMFJj7wWdwcY3ioLqTQBOaJuCXAKfi/DP4ThVeq4+ucJO00z3i6FH4CdR6kHlAFjbZlG3LXCZGfVe7Q27C9uoz8f5SpaTODVNu4SaomANThDM8l01Gn/y8Z9nD3GnXb/xiPAz9PqtO+5AfT6+/qge5L5/LIT9ukxQ8pfWAQefd6GI8xO2GNvRdSNGkdQJPSST+y92gNCrUG8j0hdY4twmlmU0VkDDcH7Sn7ysLqfMYfLOAwuZcd4fWyJqsTrMVK1OoRCvEmGAsGB3GxFxzAVV6D/6xtQ6H8Kst/uh2yO4ZXfNZbvaTocqqsXRlYPrCyL/AGgCVO5j8jr0/wBl/craz5BKVg4yiWqm5x5JITwrbckQPK3r78MWN2KXOcHPDIz0C3zWcXLmXplWWGVSumJkA+IX289vLFtCl2nxAyO9MrOg+hVx3Agt+Voyz5yPfknHFWP8PRZ101GUOViDdQWEDckxy93LEKrQKmEc0f8AqD+5a0cXzk5dxGfrC6nwDgq5fLLQ56fGRzZh4jPrt0AA5YAqVMTpU6VIUmBjdkyqC6ev/wATiCtQfEuHCrTqIY8UMh+6wiG9zAH44kHCc9N+5SY8scHBUZkWtShgQGAkTDKfI8mVhvyIwrBfb1sjmD781pQRUZ0IReZ4i9dMutT/ABKfed70YwFVwOQcEsOkMOWDrqpT7GW/5RHTn5aeqX2tu6nXdyCs3DEWvlUBJlRp1D2lZPDqHQ2nzDXkEjBDKzmOFRqWVmYKhauB9p+Bvk67UKl9AAVuVRL6Xj3GRyII5Y0dtUbUZibv6dEJxCsajg7k0NnntPPTXP0gLTLcWqpAFWqgWPZdgOu0wPcMdLDHw9cpKPtuIUHOabkRAaC4NacW8kEHQEAwJMZnILHEuJPUGl6jvG2piY95O/piNKk6cTvr79VfxPilu6j2VvkZzOADLqRM5iRhAy6hdU+hnL1lpV6hYsKjhAChAOgT3geYIOsqbb0+ewIowRi2Sy6tnWtZ9MuxGZnnIBnxC6FxbhS5iiadTfcON1YbMP7cwSDYnHqtNtRpadCq4ygrlPE+Gh9VOsIdCVMbqeoPQ2IncEHGYeH21Qt9kKu2uq9lV7Si6CPIjqN1Vc92dqqZTxDkV3H9MyPQEjBdO6pnXJa+2/UdvWH96abuYBLfCPiHdmOcpzwPtPUy9MUc5TarTmEJpwwi4Xx+F4ixkERzwa2s12n1lcFvRrO//FrNc4/4jI+/IJhW7eIE0ZXLuHNgHChRvfTTJLG21p646agC86xLINw8MB/5Hz1SDhvZzOZ1mfQzEt43q+ATANwbkQRZQQJGKHPn4pTFvE+H27MLHY42bp5nL6+Ku2S7AJRou9Ru9rhSybhEZRqWBuxkC5+AxW4hwwjfJKbzjNe5IHytnQb9537tETwbhZzNQ934V8PeVQBMRIUHm0GeigydwGW8N4e+5OKr8g0HM7x9z4dRC8u20RDfmKuWf4eqZfRSWAkFVEnYyfNiRPmScaS6o4qBYwaRA7kloVP7suOuq5R2hXu3pukawiN5ak223BhfUHDb9MONayq0DsZHSR+RKlxOmHPE/wCUg++k+izT4itXPJWUymsKh/l0Fd+ksx9DhsGYbIvO5B9QEg7I07QsOuvjMorgeYGY4nRf7LVfD+GnTYqffo1eWrHLin2dgZ1cR9R9gi7Sn2bA067959wun51RWqpSIBWnpqvI5g/Vrf8AmBe1xoXk2M6RKMGkqs/S1WjKJSH/AHlSD6BGM/5tGBb12Gl3kfn7JfxF+CgepH1n7JPlO3dOmGC5MeMln+t9oncmafrba5xUL6kNGn0VbuN0Xa4vIflV3IcQ1cQXMVPDqrrUZvsqGcCC3kqgegwMHl1cVTpMen7rQcIvP6uyqtAzBMd2Ufuu5A4coJLu0XB0zeXqUalgwsw3U8mHp8xI2OOQvBUfLZr+FyAyzAhixpX3lLOb7jwmG5yDge//AOnf3LtcAU5CS7WGMrKUueG5BVdaTVKiooB1aVMmAoZQATY7ztGGEhjS8nTzKhZ8Nfd1C4aAiffvNWjKdn0arUq5lDVB0hKRqESFUL43AmDBaB1vzxxnFralDQ0wO6JWqq8Pq1qhqEjbLoPNe/6PXrZulWrNSA72kBTpg6VVaghRI6b+pxT/AKhTq1IaDofohbjhdQvFeo+cOgj7zzXVcDqK9jy8vY8vKgZqh3eYr0+XeGovpV8ZP/7DUHuwLfNlzXcx9Mvwn9g/FSjlkleSqOa9QPonSICmbBjE+dziFZjRRaWzrvzhXMc41CCrh2TqeKqv4G+OoT/6R8sXWriafilvE2gPaUk+mDggrZTv1H1lAyY5oxAcH0s/9J64c8NrYamDY/VJrhmKmVxRrz8cPRsgHicR5wffiVuKZZgqgsxgACSSdgABcknljwXcOIwNx9Mvsvo7sXQr5fI5elVpaHRIYTq5k/Ym9xPnO+LmtbGqIaXNAEKx0i32o93++ImNlaJ3VG7eZPRXSoBaopDfiSI95Vo/owl4tS+Wp4fcfdU125AqtNrIbu0aoyozlV3gAmSTZRY777CTbC2hbvrOhvmqqVM1DHqqmlTMZ11pICxcwqrsRIMx0GmZJ5TbDOjRDPhYM9yt5R4Ta8OYblzp0idzzgA67awM9kVn+H1MhXCMKlNWFNiDoLECxIPiWQwfbeTsDi2oADhcMj7nLkrBaUuJ2jm48Tmk6T3gZ6A7csuRBvfYHjtOolSnB8NQxUiEfWSKe91Yqnsn0k4HNHCIbmAs9VsX2jKYefmE9fFWvMszEUqftvN4sij2nPXcADmSOUkTt6RqO6BDPdATPhmQp5ektKkulEEAb+8k3JO5JuScNwABAQznFxkqsdre1D0O+VCirTQyzQTJRTqE1FAA1r157WmwMluqHfXwPwxOm8azlEHkVzfimZ1NrKOhJ0oukBAF9pSTDBtPjC6RYr1sbwF/9NRFNhBBdmdzt6QPZVt5cPqV4cIgDI655zyjONfpCFeiCNJFhFhbblbl5Y1jqTXNDSMsvTRUgp32PqKueoMxgA1CSdhFCoSfhOFvGv8Ap/EKynqV1zhNIhC7CHqHWwO4nZT5qoVf6cZVWlc/+ljMTWoU/uozH+tgB/7bYXcQdk0JJxp8MY3mSfL+VRcLFn1q/FT/AA9Sn3SlTUVu8NypCtAib6gKn7AOC2NmkWHnM9V9X4BwT+joMe+p8TwX4QNBAOZJ7ttUVl+PZ32zVzJdVBUrUBprBA8dICCIIE7SRvOLmVy6YJJHvTkmv9NaHCzC1rTriEO7w+TnvBEaruvCqzPRpu4h2RGYREEqCRB2vhmNFj3gBxA0XPvpB4cwzlKopHdurMw56l0qW87d0I5QTzwDxF4Fu4HePqqK8GmQUmRbmfdjNIBrY1VT4O8Vl8yh/wAtRSPlqwfWE0nePqCj/wBO1f7lVnMA+R/ddMxmYWwQ9PiVFa1JTUTWatMBdQ1XcDaZ54Ns6FQvxQYg7dCg7yqzsyyRJ2V9wWky9jy8hcxn0QwTfnHL3m0+W+JBpK8ql2krI2ZpOhHjptTa0MCjaksb7NV+GIXTP7Hcfr/ATPhtT4i1V2hTK5xvqggam51A+2QyXPTc/E+eKKhDrUfFJBGXLVMGiKxyifXRWjs/mhTrtqMA0WJnbwun/wDeO2Qljh1H3QfFBk096fyuao1KTizoysCrDwuCAYPUTgsSxwISgL5oQEWbcWPrz+eNYY1CVNMOwHqPD+c1dPojyqvxKlrvoSo6/iAgfJmxwHNEW4gA7wR6j8rv3egNpJF/Zvv+zicZK6c1sakSeQx6Nl6VXu1OTbNdzRpkBw4qOSJCLodZPmSRAkTB5A4ouaArNwErhaHNzR1LgFNMs9CkSmtWVqm7kssayeZ+QgAQLYsZTaxuFogKbDgIIGi5Z2B4qmSeurU1qVAwXWzqhABIKiRtKyY6XwJReGSAN1ruJ25uxSqOqQC0GIkSe6ANh5c037Wcey2cpxVogOgLI65ilrW1xfeYWVI5rzg4nUe14hw9UJaWlW1fjoVMzlGE5+88+hzyRf0PZJWymY1gMHq6SCLEBFMfFjjtrm0qH6jlty1s6D6klW3hlD+Hqsrsz96fq6jRMAWokgD2fEQTdgWkkgk3sY1mTUgcS5OsTUVz3tJl1bNuDJTvKFjGnXGpjEX8CIomYlojFd29zbR5Hd5kSqKbGm+piM4JPgDA8/NJePz/AA4IMMfqn/mDK0z5hwxU8p6EgjfpyX3fZTAMnxEfwm3ErdjgKhGbSCPPTu0yVcx9OShNeymT77OUUvGos0fdCksD5N7B8nwq4y8C2g7kfn7KdOcUrtQxk1auN/SDmu8z9WPsBKfwUNHxdsJ7501Y5BZvjDwawHID7/sq7gNKUfwzsnUzOXr1UqgJTZi1Ig+LTS1AiOZLOvKB12wyt2dpTmdPwvpXAeOOdasp1WyR8GL/ALJBgjfLKZCk7PV2ymaylSp4FcqdR9lkdSC0841XHIjFFGm6jWDjod+9OLvDWpVGN1E5ciD+y7mMOVl1VPpDp/VUW5irHuNNjHxVfhhfxNs0J5Efj7qqt8ipWM6g1QVcqZDaSOdukc/XDIZ5RKAtLqpbPx09YI81a+DpWrpV75KlQOF0l4C/a1EKxAA29kYArup0nNwECJmNdo5nnqtjwp1zUY510DnpMDLu/IWOF9kayFHNVFdCrgKrMupSGF5W2oDljr+K0pOFpPeY/KEt+AGm8Pc/TkPuuv5HMipTSoBAdVYDpImPniDhBhdIgwp8cXFBVywMkeEndgBqI6TiWJeQud4JQqgB0mLggkMp6hgZB9+PB502UmOLDLSqbxjs+2VrfxBZnpQVZuaTpguoEaRpHjEATcASTypTx0sFMdY89PPRM7a6Dqgx66dEVwrLq+ZphhI0uPf4WH+jA1k4gOHv3mreJCaYPVXalSVbKAB5CPywTMpKuMdr+DJUipSCBgni/ngwP5THszuCVmxldDRfAwlHVbUPYHhoLo3Hv1VX7M5ir/E0moMEZGDhgBI5QAYB1atMfzGYEnBLgGfEgaNxWuj2IaGtGZhoHTbc/wALqWVZaihq2h6jSXJ8UmYJBYXXkIAERAAgYBe9xMp7TohrYAVl4BmytBzdglQJRUkmSypC87B2N/sidgtj6DnFmaTXlJrasBWDh+U7tTJlmOp2+8x3MchYADkAByxchiZRWPLi+dO01LRnMyv/AJ9U/GoSPzworCKhC+o8GIdY0j0jyyS3FaZwuv8A0NpGUqnrXb/26YwytP8AbXzr9S/9ce4K8ZrLrUUqwkH3EXkEEXBBggi4IBwSkCG4bXbxUqhmpTi9hrUzpqQNpggjkynlE8XSqf8ASBTZWqMlmAoVQfMOVPwUA4NtabKv9uoJBMHxy/dBVHGndU6g5Eff7ql8Q4gaoAIi+oxtMaRHQAfmcF8A4K6zq1Kr+Za3/wAZ18YEfumt7dCo1rW9CfLRBY1SXK0fRn/9f/8Aj1Pj3lL9NWEXHJ7Nnf8AZWU911c4zasXAuJZnva1WpM66jsPQsSvyjCCu7FVcev7LIX78Vw89Y8skNipCK3dgcyxXOZdT46lAtTH8yhlPx1p8MMrB2Tm+K0fAqozY7Yg+Gh+iZcIy9Cv/wBORgKlKpk6tJlb7y92zKeasGUm1wVwU0A4QdI/C1teo8ds7RweHeBxemYXQMllVpU1ppOlAFGpixgbSzEk+/F4EJW5xcZKq/0iVxoopNzULx5KjAn4uuF/E3xQjmR+fsqKzgGKllxjOoIuA1VTzuXVDTssgIXHTxS0z5G3p6YZU3F0nvjyy+i9Zf27uk7r9cvur9kMwO4ps7AeBZLEATABufPGdq03Gs5rROZW7aQBBUZ4xTM6NVSDB0C3+ZiAfjiYs6n+eXf+0oSvxCjROFxz5QjezvaB03Scux1KQ0spNyQsCUO9iTJMSCIOxMYBTe74h7jv/hDOt31x2rGxOx17/ZV1o1lcalII6g48gnNLTBUmPKK9jy8tKzKFJeNMHVqiIi8zaIx1szkurmOW4kctnENKnVqZVCxVgh1AMjAUwDdwGiG+6wm4JwZ/SCS7IE6jrOvim2CtUty14zER1Txe01eqCU0IJIgKSwg82aP9I3xP+nY3I5r1LhzCJc7yVT4xmTlUD3ZRCiI8LRGogmCGiDETOwJJJ1L+46NCrrlwtaWI5jL8KlcB4nToO5KWYaZESqzOnYRNpYX8NheQdVpl4ABWesL+lRqPe4fMe+E9fthTAOhXbaCwCyRMA6WMIOQFzJnc4oFq7dMn8boAS0EnyVr+h7i+YzVZ0rVA1KgpqKuhQQ9RiNUqATY1N/vYLa0NEBKGXD6xc5y67iSmvY8vL527VVdedzJH/j1B/lcj9MKK3+45fUOCNw2FIdPqZSvFaarrf0MP/wBmrjpWn400/scMbT5PFfPP1O2L2ebR910LBSzqWcacUgtckAUjLk2HdmO8k8gAA/8A9vHl0KhfSFxlKlZqNNtVqasRsulmdhqFiZ7sR+L3t+FWz3vxx8P4/dC1WYqjTyn1yVJ79dZXVcCSIPxnb/nGpg6qUKbHlxG8F4i2Xr06q30tdfvKbMvwNvMDpgHiNu2tQM7Z+X7KbJxQN11TjnaCnTytZwTrWm2lSDOqIA2+9Anbzxiu0aBKve11MFxGQzXFlUAADYWGM8sISSZKzjy4iuF59svWSsntI0xMAiIZT6qSPKZxbRq9m8ORVncdhVD9t+73muvcHy2VzC0cxQAhDUdQLQ9S1TUPvXIjz9MPW4XAOC2TK5cz4TIdHiBonWYzC01Z3YKqiWZjAAG5JOwxJRA2XLO03FzmapdQQghUBsSsyWI5Fjy6KswZxm+IXIq1Ibo367lLLuuMUcksIJNjfmffH6H4YXyN0GZ1cq7xpZqvPUWO5GmJEXIt8uowxomGiF55cKkjomfAaIGoySTTJljJB7wggdNp9+BruoSAOv2Wp4FVqVajzUcTpr3rfgz+GqOlT80XEKuje77lCcfdgust2j6lB9oe0b5LSaaqyuWlWJsRcsI2BnbqJ5mTbDhTeIkhzoIGvPZT4ZxSrSp4HCRt06boDK/SjUQ6hQ0t1WpHxBUg++cMR+larD8FXLqEydxOjVEVGfT65KzcI+mymSFzOXZR9+mwJ96GPkfdiT/03XDZa4E8sx78fNAPrUp+CY6rpnA+O5fOU+8y1Vai84N18mU3U+RGEVe3q0HYKjYK6DOiQds+LRVp5e+kwzx1J8CnykFj56OU4vtmQC7fZF2WDtQHeCS5itEgWMTMWA89vP4YJAWhJzhJ+IEJra7eHvIkEsBzHWNwpt92DOLGfFA8FCoGtz8VXuN8fRqZRmB15cVDtPeSGQfDp1wfQs6hOJo0dH1lLb25pupGm4/M2fHZVZTzG2+CSscBEyto+eIyp4RMHQ6e/Qq9fQ1xcZfP925ha6GmPxghkHvhx6sMdVtscJLSu/jHUYoM7mlpU3qOYVFLMegUST8BjhMBdALiANV82ZisXZnbd2LH1YyfmcJnGSSvrdpS7Gi2nyAHkFpjiJXQvob4gFr1qJP+IgdekoSCB5kOD/Rg2zdq1Yv9WUDNOt3tP1H3XW8HLHJF234glDI5h3iO7dQD9pmUqq+8nEXkAK2gwvqAALhnCHbuqNrd2sn3C0fvnjc2hJoMJ1gfRDPjEVt3MkKKWkKW1OSCakrEATYXmPIbbC8YpzM/ZexCEdOJBVrKOQQRuCD8MV12dpTczmCPRSacLgeSecd40atABGI1MAynTqgd5Mi8AxSNvvDHza+t6lrLKgg/XuKI4vdBti5zD80Dz19JVbwoWDXseXl7Hl5F8O45XyhLZdyrMPEtip2ALKQZgkCQNWwHTBNvVezTT09+nNOOFOrYjhIDBm4u0A+s8gFZcz2wptSWo/e1K2me7cWpsPwhaZIn2hcgG+DXXDNS7JaL/U7KmzG10nluqpVrUwBozC6gBpBcLqMCIItY7Agjr1CqHOccTPTT3zC4yHn+7RkcwCD3yBmtuGccQkrVcK0Bg5BVXH9Wxvt5z1ArrWhGbB4akKq84YKEFplp0MenVY4kCcyFkkFRtaBeb+4mepxymYpSPZSqq448tEatYUyEAkFILdJaSSFBJvNgMUFvaDETvp4e9Vof0+XDtHa6fdbVcjTpIjiqaivWXVpst1ggafECABafhiLarnuLMMEDKddZ3y9FLjVOnjp3D8/ia0jaMzC37ecBFXJMKKANTIqAKLtEhhbc6ST5wMW8C4kaF611V2TpaZ66eoCZ3lq00MNMaZiFxnH1FZxex1eRfDOJVctUFWhUanUGzKYPoeRHkbYor29KuzBUEjquhxGia8a7YZrNMWqOoYlSSgKk6QAOdvZBtz8rYXUODUaTp1HIqw1jMhP8n21L0qbVXCvTfTUAA+sRhGtVgjUpuR5bXsuuOFllQtYJBHw9CNvHZO6PE5YC85g59Rz8EBV7U91TNKkJ01andkwQKTA6UkTtMWP2RixnDX1i15yBGfeMvXVVu4iKTCxueZju71UC5MSSbAX/ACxoaYAbIGuaSOJOqaZM+Aeh+RwiriKjh1QrvnPvaVONvTFOhXIxU/8AxPofwR6qbLUy7oFMMTYiZEXDCLyNxF5AjHNJV1NvbObBh2nlv5ZeC7HV+kJ8nQ+sK5hl0oC31b1Gtq9hWUxczAtG8ya2VC4xCb3VBlCnjJ/dVztJ2/zGepCnoWjTaCyKSzNzALkC0wYAG3MWwJWuC6WjRa/hHAG0sFxVzdAIHI/chVXAq1a9jy8p8hm3o1Eq0zpdDqU+fmOYIkEcwTiTHFpkIW8tWXVE0n6H3K6pwD6QqmaPdLSppVCySzkqfNUABPWNQjqcMGXIcNF8+vuDOtXgF4IPn4hUP6Sa1evmNFXNU2VADokoqSBJC3VdzdnmGAnnivEX1M2uIEEwJge9FBmCjTygEyJJife6BaqRTHcgEgCA1hG0gzBW1mBI6Tj6FZXdvcM/sukDLqOhGoSV1NzTDx+6ip5sVBUcB+7pOJbUApI5C0sTeFAJMTbBOKCBudvfLmuYYW+UcKFAMq0ksSJF4AI8z+uJE5kHULzhlKOx1VoV71PwrH+YyR/6V+OMP+q681adLkCT45D6JRxapAazx+w+63xkkkXseXl7Hl5RqrWJB8RYrex0wqnYwfG1hfxCxO9sgiAdNfHM/Qa8tVr/APTaz7GjQpZY/icdtBHXcADeNN1pm6JAbVJYf92N+RvFlkbGd+fLHGHSNDv799E9seD29m3EBieNSRJ8NmjlvzJ0SfiFO4IVb26k8xfrY9d8E0nSIk/RNXCCHQPflml2doEIiGRueo91pG+L2OGIuCpwksDTlvzH06rpmYoiQYFt+pi8T08sZ0E6LBPacWHdBZoHWLEyNNrmRqJ8IuRHSdsWU4LNYj9t09/T9zTpzTdq7MeAUcrBaeY8QJGx5kdPPacd+L5Ufx2DSZIETmdxA2PjGchO8px2LVRb76SR71394megwC+yxZsPgfz+fVMLOq+pQY87gae/e6Scc7BUM0TWy1QU2a5gaqbHmYF1PWLeWHVh+pLm0HY124gOeRHLPl70Q9fh9Op8TDB9FVKv0f5gEjvsuT0Vqhb/ACrTJxoG/qm3Ik03DyjzlAHhtT/kPX8Kvcc4TUytXu6kEwGBEwQdjDAEXB3E2wxtLxt8ztKekxtl9vEShq1E0XYXIIYaNxR8WqHWcdXl7Hl5YXbEGfIF06pvw9bKOv64QXDpe49UOM60c8vEiFNT3I6/sfOMVO5qNDNxb/yEfj1AWkH+2OqgEgyFMGaq41FmJsSxJMbm5xXUIYwkJ1wijUv72nSqEkTJ7hn66eKcYUr7ENF7Hl1ex5eWUEkCQJm58gSffAMeeOhL+J3Jt7cvbroFNSDv/hjR7RULqGkRDQt2MyA29z4jfEmvFMySdp6+O3T0BWeqNtW0CD8VRwmdYJH28+eq1qZw050hTI1GSSx/yk9fLfD62432DcFGiGieZknmTAlZ2pYmocTqkmOW3cClFTiPtQsLPsgtpOoeMR9nUI63vFpxFt9hvW3LGhs/MBuJ7l0W00jTmY07/fj0TjJO2XpMlWkKlPVqEmIYiORv7unLG8LQ90tMHTwmUq1UPC6dVmeoFCawIJFoDA2HMQDfy36WVC2AOS4U9nFaqQlEyC33iT7th8gMfLOLXP8AUXlR40mB3DJZriFXtK55DL34ypMLkEvY8vLDTFv3NpxwqdMS5Zy1DvAVkq4qEF1M1EBRiDp+0hUBY5FSRJAItdUww4aRpsTPoQc+s55SD9F4TVZXtGFu2RO4gQfDT69VL/B1gGZWoMoIUsGYajYazAIBve5mMVOfTJDTIOsctck3a+o0EiD1nXr+VC/CVpkCqRUMeFUFlN7HntsbbMMWCuXAlgjmTv7/AAvYRIa/PkBz9/dVvihYP4pJuVFrCdididrz+UkykAW/CpyQ6HZ8ug6zGfvYrpFQbev6H/bCLmsKRl6L2WT66kern4d0+K6uVJw6D/3BG8IZhuh3H6FBaEArlraq0GBdvCm5+OJy44I5fcqP6jef6jDJAgePhuoMyCJbT4N5HIeY3Hun3YtY3EIGvvRNOE8UpdgylUyIyk6Hy095qXhdSj3jd4U9kQpuXJJiEElyAjcrSfPHKza2ABk690RG+0ym9eoxubiAAE3OftFNIHVoA9yi/uOnAgtt3u8s/XT6pVV4xRblTGL0CqPb3hT5ikKwOqpS5AAArzAG5je5PPrjQ8CvWWlbszk13PY7Hl00CVVb413gPjouaY30qK8cccYEroWDiD3Rl09/VeCnymUeq2mmjMQC7aQTCqPExjYAXJxRXrCmI328l0A6hOKWXJA0EH0IthAardCrKfB7uoBUpAHucPhPIyQATOXlqFsMq3kPXljhrM0U2cBvS3G5oaN8RAwjmdwMsvRHvlooAv8AZk8+bEbxHTAgql1c4d9+5VMtaVjfOp3vxQ2cIOrjo2RpzPhqpO4h5AhQIUdOvrsMUuq4mwTnOa2n6Rc64Y6q8AYPgaAIIGRM7knKZ3B5lS4rW1XseXl7Hl5TZTOdy2sLqgN4esqRiLqfaDDMafVLeK0XVLc4dRnHPI5JuMiCqkGrBqWgh1sDqZlszE+KxB3EC04q7WCdNO49O6MoWLaydJ17x19+iWcQywCEy50FoXQVBUEgjoLDnBEDFrKnxRlnE57q0tJbOeU5RtySHP5YswppGrYAGdPVZjfn5X6YYWdN9Z4Y3U+vXuQ1ZzcJJ+UaQeunjtymeSs+cpsykUzpIMXEg/G3/EY+kh4xALPzmtaGTKsWL3YARpsLjYD5euLHHKIXsa2rFYIS2owADYTufhJk4WcVvP6W1c+c9B3n8Km4rdnTLzt9dgtgI2x8uWQKzjy8vDHl4KfK0mb2b3W/rtaJ8oxTUeBr1V1NsEyoaqFaodTDqTBEXF7XBtc8vcdsXMdLMJ0PuUdw7iVSxq4m5jce90amcV+8DhAW2d02kR7S6gxBkx4bEeYEcBbhLSSBsD9j+621vxmzrg/GAT/yyI+xWvE84KlIBSJIDaUUg6t7sTpW49fPHqVLA8z3STt3K6441Z06edQc4bmZ79l7hXBqUd6wDs4tNwAbx4rk7XPTliNau8fAMoSa8vjcOyEDb8kprWqxbmcBhKi+O/6KTJkd9SE3BJjp4HA/fliFX/ad73BTPgzwbkDeCUHRqkO8KCO9afLwrtzxaWgsbnsPqVDjwxXcd32WmdP1b9Sp+dv7/DEmfOEvbLq7Z0kfVFcepKMxSIABLEsQBJ+rcCep2GKbR5NJwJ0GXmFruMkNsnRuQtbx77/v1xNY8Ok+i2VpiNv2cVkkaoUvdJKpfabsmGY1KEKWkmmdiRJOk/ZMA229NsafhfHXUm9lXzA33HfzHr3o6hcwML9spVayvZjO1J7vK13AJBKU2ZQYBjUARsQd+eNMy+ouZLXSPeSYNGISF0XsB9GT06ve5+iHCRqoSrwGQ3YLOphIbSDIC7HUuA61y58BvRXNaBqukdmezGWpu+Yyarlww0gIEaRudcyRJjwBhpC8pIApJcZJUzlkuYfSVkaOWzrIio4NNGamtodmYEJTMwD4TE2kRbC+vTh/wmN5T6yr46B7VuPYAnPwEZ985Kq0aKai1Yuq21ID4k85cHWu223yxE1qgbhpwTsdj5aFRrcNo1Huq1pExibJy89RPLIFXHL8JWmtMAT4BZoLGTNj9mCSbeWEdS5dVc4k77dB6/ys/TFK34o0sADGuiZmTHL0y38lh+DVa5bQBKsTduR5zJsOZtHngyzZjyadk5/TXF2UatVvzAwcozcSc84zMxAGZE5kkoOv2frIYc016aqiiehE7g3gixg3waaDhutiOO0T/i708f8ALbfcStF4I5ga6I9ayfHfYG2OCieYXjxymBOB3kPL5tTqp6fZuq1w9GBue8nSOROlTvaOfwMS/p3cx6qB4/R2Yf8A+fH/AC23+uYnZezLzBrZdTtBqGSw3SSsAixk+GDMmDHhQPNRPH2xLWSO8ZDn7z6ZiScpwHQJFfLEalYW1XFngyrKQoPr9mTjrrfEM3H3+EjurilUfibTDTvmPA6f5aTOWroWme4YAWIKOnteGYBMnTc6XIMHV1aLkHAdQ06T2tL50kiJGf467JRUvcbjRpgSd5MDc7d+aBytBQSzAh9izCP6QdvgcbKwvOGW1AChUGI7n5vpttlrzKCvW3IdFYRyGw8pU5rqQIYXm8iOV8NWXbQ45jRvhr6n87AlA5g5harVXYMCfUTgz+roUxLngcySFNrHHMAlDPIafEbQGKta0wbCZiZHvsBjFceuadzUa5lUOH/EHT7esqz+iuMTalSk51P/ACbAmNyAQScpyEGcwVLTM3G282+AjGdcI1Syu23Y5puHtqOENaAXNED/ACeSAZAgAZHL4shnkE/LpvjilV4TRqscbcjUSe0bDOYJMYm7teM9WkSsoDIt8j/bHjEKg8MtnsJoVJ/8ixmh+eCZwnPLJ4MGCCpstCRJbTcwN5FwQemwxS8FwyGf2VDGWrmOgkOBEEkAEf8AhBI7w455RuI807M7MJF92Ek/CMW02hrACrxZWdMtbcOmo7PC17Whg/7nFrhiP/EDLcyYUWs7QZ+R9/LEoHNEDgtu8dqys3sdS8kYmxq0s1c7/iW5HXfLMkb++OXPc7jlOOZHRSpWvDHg9k4gwY7Uthw0J+DNjmn4g0zIEbprwVz3Z1bavCbgXuQDzvN/7YouIxDnuuubSYS2lOEZAnUgDXaJOg5Qinp3Anr+X/PxwNMSUDUZm+EBkeKhagY+IggeGCbd4CJ8wy+uLatAuaR72/dV2V063rtrnOPpGiJ4eCSztHjcmFuB4evP18pG+IvjJo2H3RNW7qXVXtX5E/TZS51Zj98j/fHAYKsp5XDAP+TR6onjv+NT8p/IjA9p8jlov1BVAtA3/uH39+IUH2Z8pHQDri8CCswxmH4lOuWfuywU6b/WMG7sXA8TKCVH80EDnAvgi1s31/i0HP8AC7bWrqgk5ZpbxOqVotUAGsAaQ2wYsFU+gJGPCiGXHZE5bxyiVfRtMVy2lzMT3oLsh2so5fv0rwrQjGowJcG4YKVvddJEArtblh7bHA3oTlHvLxWpuramIZQbGAfEMh4/9x6idu5Wip20yVPwqaxgT3Yat9YWtNSpW0hZvOhST1IkG43DAJBnuVY4dXL8DhG8mNPr3Ln9fiuZzLvWWq1IVDOlG8FoAChYhVUBAdyBy5h1rjA6D9xHv3Kb21k19IYQAIiSGmTuZiQNgZ7gIzX13AjVqkvDqzFje5qK5vYS0j87YgC5zi7pkfsforiGU2hgEZwWz44gdRAzkeUiFvnaTtSBYWWSXP2tJIgR94b8oOI0nNbUOHeMuU/jZUG6ZdF9Fpl1M/F+P/VvsNFc+HUtSUiw0kLTIYRJAHOeXl+XJVVGFzozmVj7moad7Vq0znpJjlBjlEQN43KJekKikyG1atJIELuLf3xCmTTdllpugLeo/wCZx8Bll7lV9qTDXSDqrOlgygNIXTplSBNt4gzIwUXzD3CYPPbnmt9b3TK74pH4T9eXhl6rbU7vSJqhSEcnQkN9mV0sTJny5eeI4Wta5oZuNT355QiKl7SZ8RcFHUp1PrF0qSUJAYEOd5jpvP8AVyvEjgBaZMA7aBDUbqnX+Qgk+Q8Nz9uW+2YFYrTaaaSjCBJsVm+0bAeROIM7MOIgnMfVGPrsYASffvPkEz4RlG1NVbUJJ0ht4gAGBZbL878scqvbAYPT31WW4vxJtxFKnoDM9Yj0z96l59gRB2tPl4gf0xQ2Q4QkYqljsTTmEI2WYQbROqJKnY9JE8ztHuxZIMgflNaPFDix1G+X7rVMs2gAaZaYljMEjYaZMdMdyLidh0/dWt4qDUdWLCTtyGf49ZK2q8LgWYaoIFjpURFiPFO0m8gbWEdFQcvf0XncbfMFow5CN4nPPrvktVyTHlMsDDVCRAHObm/ljmMbGMth7+qKZ+oKT34nNPdlpsNfMoevlCrE1KYbxatQUmQdUjUBIgtNxeMXB0gBjoy5/vvCOo8RsrtsVwJk5OgjzIhaaE28My/2j1MWt1A92I4qkzntsFHseGEOqdmyBOzfef3UuVy6iquqmsa/aK32EEAi8bR79r45VLyww46c8vfvoqjWs229RtDDIB0AbnGxjb8LOfRNQAp+JtRGo6bWk2HQi36YhTLomchG0pfwaWW1eq6S0jJxjMiRsOaiFAUmJ7tCyG6qotzMWlt97Tte8TxGo3U58/fogeL3td9MjCDTqH4XQAQA7T01OozkovhuVRgWamJJgaluQBvB63nEKlR7ThDsu9JKTjPx6ACMh9hn3nNFZaki3Cqu+wHp+WKXOc45lSY+XyVMrSSTbkJ+P9sd0RYPNZj88QJ2QVR0CNyllTukq6u7gffCyCekgwDIG4i+LhjcyJ8JVLIxfHoDn+yOy1QyQY9stA5HSQd7wLjzjbEHMiD0hGYnVamN4DdoGWQCkzC9fI/AjHgEVSDRWa48wfXNa8Sq944InnBO3L4/84rotwAtKuv65uGh8ZOdqegyA6DInmTyAW9Gk7iFAZiCQrMEBgSZcg6dt4tgmiwPfB03VFGl2hhNsrRanUs+ZCs3iQVPqkbwjRTW7qCrOwEFOYIIGNDQwkQ3RMsIYICU5rJ03pGlqBBUKwUg6DoBsynSSCZBFttsJbuaV0XjvQddvZPD9DqFzrP5N0atTrLqMoxYAeyLFombqpuOvLbDBj2nC5hjUR9vPmtTSuW3FF73DFOCebdvPI5jXlylo92tWVRhKwIpvaCZtpnmL4rcKjqebt+Y8Ey7W3o1pLYkf8SNJnYbELenmGFQ00psS3iWYUcp3v7V9ueOOY0sD3HTI793ovMvMLy0NyPxAn4RG+vXPIbqbJZdlzKOYdmVl0rYTYACdwAxJJ6E4i9wfRLG5AEe/RKOLUXVaTzUcBiaYy5Obhy6k5b75Zp5WpMFP8QAApXmDMwGPOLKPifLAIIxf29/f3WEZWuLfEKTiMQgwdRqi8lmywApgH2VvsAAJjreem3oMQcwCcXX6rtGuWjD9Uwpb/H9P74q1RVMSVFmmmRAIG8j5Y60xoq3VZdA/n9lLSUATYe7EXOO6nSM/EVBXqrsYIALGbyZtv1vjrJ1HcrS4jRYyVBFAIVZ9NvIdMdc9xOZVDqr6jviJI6n6/ZEvW6b4ipPeBACFC7mJIgx1g3GJ6qpnMol0mYEzb3bYgCVw1SdEm4nnVWsxNlp6VBkgLK69RltO+kTonkZEkMKdM4Q0anPv2jSdJ38JWz4RZA2RqPHwmddtZkT6gTmmztqWZnYGORB8VjcXBwG5uEx5fZZe8pOpEsdln6e/VbBxy9BHP8A2tivRUAhkQtqjbDad/Ib/piQV0khQVa4UEnpIHu544BOQQlSqGCNzosnMQQsgEkj1O1sdwyJAUm1Q5gG5WzUlCyYJ03aBqNo3xwOMx6LwdDcPJB5kEbbsY8JWCOR8dgfKD022sY4Hw5/shsQLu9HUZjmfWJ9TGKNCptxYsJ9VC9jHIGfXb5fri0DJXuApqSmpHrcnpvt+WI4pXaZBJlT1V+Ak4g3mV7AcLnnXPwSt6bEpGoMDyPhXa5/2jbFzXCD1QefzN1UyxMiBN2Ykk3U7nEM4gqVEuB95qaCw8uQ6x1/tjpMIptR2JpOgMxzjbx0Uubeapi4Fvn/AHn4YppjC3NXX1WKopl04S7zMEnzmO5efNd19YDU8ALFKcangbRuRMbc46nB9o4SWuAzyz58vf0RVhTLmvfIBEa9T8oPNH/9fqVQgFIqrjW7DwvTBAjwtbVMCPdHMHC/wtcDAgwIzR9s6k63qV6rowmIG579Og6qDNVtbk7eXIdB8MJySTJ3Sdz3PqFztfeSX52glQEVFDC4vvBsbi4xKnUewy0qFO5qNM0zHX3ql9fhI0qEfRpiJGrlFyTJtvM/G+Lm18yXCZ8EezitYDHUOI7T9NtRkR94IifhLRIZQRs1zA+1aOYt6Tjra7Zj308kRV/UD6rgQ2CNM9/esdNxKaZHIIkMRLwRqjYG5A6TAk84xU+qT8I0Qtzf1Lp0v2yA6R7/AAoWQd7YCCJMBok2BImDuLb88cxQz+P5SOsIOFq0ypblqJU/ZBUm+8HYe/md8ddG+/PNRDs4RtMyZ8vftilxjIK59SGw3JYKAKb8v38TjwOakz4XL1Wp4eekAepOOASVOm4NYEFBZ5IEjTboLH3mbfHF8gNy6qbnZZoukSZJ2HhGKXmIHNQIOcLakwCrz2t54kRmpuhkOW97Dqf+cRGZUKYl2I6GMun7pTncrWOohnZuQUwP+7FrwrEpAEwNT765wxpvZGWQ/nXoJnnkOS2Ng6wcGuDBOfw5eUb6b5ZmeSxwbgiAOzs5LEhgx8SncMOs+KQfjvMbi4LsjtpCa8Qvv9ILTSGJrtvt06Jo6xKqeWqfgAfgo+eBHOBA5aLDcW4gLyqaobAGUb/jePBSZajA/fzxDU5oOhTJJc5buATHx/fxx1EmJhD8QoBk3I03lbmRtaL48x2FyAqsAAnX2EJwsKCIlhzJ3v63HP48pvbVxEe/fvyqZ8JMa/RMDdYG+n9N8URBkosMEdVAmsz3irpgXmZuSbHbFhAGhUQx/wD+wT7yRKGASeYmOeKzmclEA9oXe+q0rKAJO/7/ACxKVc4ZTv7zWlNpYyf3z/THBkFXSgOJcps0fCR1B/LHJzXbmp/j3evv1WHE2ER+/wB+7HtM1wNJaSMkHlMvUOnvCpCk2HqY+UH44ucWZ4d1ylRdjxlMG8sVhFFkOJQlIQdv98ccl7hhqDfn78UStImV1sFYXj7MX1AiCDAImbHE2kNExmPfsJ1b1belSDatOcJxOOIjFyEaZGDsco3UmVy5pUQneNVlidREGwspkkmxmfPyx2o9r3ZCFdfPo1TiosDGnUDn++sfdR7epxAidUve2dd1CU8P7645Ko0atWA/ufLn/b3Y8CVUHz9lJRpkyxHQgdBjkgZBeZAdhCmYW+WPBXsBAI96IPMoxDKDpOkGYmPdzxY2MiVGpTMKCshQxBYsSSQLjmJn0A9TaJx4DF0hC9kQYiSicusqZEEcunPEXiDkrMBz6D+Vq5k/vf8AZx7ZddnopcqlyT6R7p/tiDxIXMJDfGPH9lDQp/WMTzGn4AEf/LFpHwx4ogUyciiK6gCBt/tv8sVhsmVMMMZqOkkLJ3Jn3HYe7EnZjJQ7PG2XLztDT5f749GQCmGzCkNPUCsDTcGRM/pjocWmRqrAXNOJhghZpU9JsSfxMx8t2NuWPGo54z9BC6b24uG/3HTB0996kCCL3J3xGM+io7CXGdPvusscdV+glQF41Sdtz8vzx0CVW3clYvE3B8uX++OASqmNxAnmoKOXCWaN9QBJaIIv4jc+fwGOucScvwhH0y0ycvVFUx4QOsfMX/I4j/kiqZmPfet6wt++V/0x1X1flWWMbbn54gBMKhvysbzzPvvQlU2Ym8ED9YGLBqunUypaKERtMfmcRIErlKmC4zots1sfT9DiH5/CHuN//L/6ralz9MTP3RTdB3/lZo7H1xJXU/lW5x5TQtL2v35YrcldfU94/wDis5vdP6v9OCG/7TvBN6v/AEVb/wBH/uR9P/Db8S/k2KP8h3fheHyHv+xQje2PTEjohqmvgvVPs+v6DENlS/5PFQ8j6f3xL/JD/ujE2Ppiv/JWN/3fE/QrRtvhiY0Rbfk8fusHc/h/vieylU+V3coavtr++mPNUB858FuPab0H5YidFB+ru5QUfa+P5jEtioN+c+CJT7X75YrOiif9od/3UK+0fxD/AEnFx0Rg3RQ3Hof0xBSQ7+wvqMdGpUHfIo8x7Y/f2TjuwXkTR9keg/LESpbLy8vw/qMcaqaG/vYLfElevYi7RRf8pQjfa/Ev+rFgUeanPL8X98QGihQ+Qd/5STtB/ip+Fv0wTQ+U+CDu/nPgnK7J6D/ScC8/FGM+Rqmx7ZWVfkPh9Vh9x6/occGqqZ8zfFB5v2W9T+WLBqov1KKp/oP1xDdTp6n3u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data:image/jpeg;base64,/9j/4AAQSkZJRgABAQAAAQABAAD/2wCEAAkGBxMSEhUUEhQWFhUXGBoYGBcXGBoeGBggHBkeHRwYHRcYHSggGCAlHRoYITEhJSkrLi4uGCAzODMsNygtLisBCgoKDg0OGxAQGzQmICQ0LDAsLCwsLC8vLCw0LCwsLyw0LCwsLCwvLywtLCwsLCwsLCwsNCwsLCwsLCwsLCwsLP/AABEIAMEBBgMBEQACEQEDEQH/xAAcAAACAgMBAQAAAAAAAAAAAAAEBQMGAQIHAAj/xABGEAACAQIEAwUECAQFAQcFAAABAhEDIQAEEjEFQVEGEyJhcTKBkaEHI0JScrHB8BRigtEzkrLh8RUkQ1NjorPCNIOEk9L/xAAbAQACAwEBAQAAAAAAAAAAAAAEBQIDBgEAB//EAD4RAAEDAgQDBgUDAwMDBAMAAAEAAhEDBBIhMUEFUWETcYGRofAiMrHB0Qbh8RQjQhUzUjRicoKywtIkQ6L/2gAMAwEAAhEDEQA/ALlwjh/fEgmIw/uK/ZDJY+ztu2dBTSp2aE2a2BW3xjMI93CRORWz9m1j2r44L506KTuFNjIpBncsabad8MKVTG2Unr0TSdhKgxYqV7Hl5ex5eXseXl7Hl5O+CkFCB7WALmQ6dk1siCyBqm+ZSNJkYEYdQmVVsQUi4xSvYe/B9u7LMpTeMzyCVYLS5P8AIcAWogbVvhdVvCxxEJxb8NbUYHFyLPZheTHFQv3ckQeDs2cl/F+C9yNQMjBFvddoYIQd5w/sG4gUhr0tSldpGC6jA9paUtY7C4FU1svWouq1QrBna4MAqNOnfzJtc3GMxXsnURhdoTz1GX3PVOmV21QS3YeRW2drsT3dNACCq6iLeRB5/ngH+nIeRO8D7KxkRiJUrZXQjljJI8O3hJkQY8594x59I4iGjIa9Dyn0XBUxEAfyh6eabSqumjSzamABDeFtK/Ej4YpfReCXtz0Hd7C85pxFwMzso1407RpSAxtJ8ItsB7iZ8xjjbYgyXSutoQZJXsvq1lqrTJsqxA6Dbc/piZBAhqs2gLCV6i1FIjSIJF4spJk+cH44lgLmkLmDEMJRHeBmDNYMdwNvP3YqzDS1uZC4cm4W6hCZ6sFCuh1BWdXHTYBvn88SpOfJDhy9/uuMc4yHBD187UaoVaoTScaZJXYKGAn+oC/U4JDX1fin4sxJPvlqu9i0U+0DcwULk8sWemhYnVYgmIBhQImLHV+zGPV6ppMk7BW14YwGM4n34JpRzDUmqaqhd9JpgeLTII9meQuPdgUvdVwmSN5nZDYQ8CBA1RtGk2lZfxagurkJjr6/PEmvJeBJ81Y0AuwxkUVUz4NGpZWZVnQTc3AG3nf3YiKb8biXGNO8qAt4c4nQZeK2TMsEuQzEMOcagYA8xJv6YpfjcYmAIznZVOZ8WWQyzSPjFUa4G/MAmBzMxF5Me7BNFuSIZouk5HOtSMrjbVaQqCCklCu6kZCcUe0dvEt8BOseRTNnFcswtaPEq1ZoQWx11ClTHxLjLq4ru+ELNXgFV2lj64828Y0QAuu4bWe6XFTf9Bpba74h/WVOSs/02lpiQWa4C4eEuOuLmXjS2TqhavDXh8N0UWe4M1NdUz1xOndNe6FXX4e6k3FqleC0vXseXlsjkXGOEA6qQcW6JxkOJgkLUvgKrbkSWpnb3YdDXppnCWBhbRY4FpwCJKPrEuaYCqdRCDBw2aZCzr2kGCpstnXT2TGIPpNfqraVxUp/KUYnHagGKTZsRQ4lVAQ2d4i9X2jbFtKgynoh693UrfMUJi5DIHjNEtSJVQzL4gpHtQCNPlMm+B7lhczISRnHNXUHBr8zE5KtZRqgoqtQFQBMMeWqx9ZOM08VGt7NwgDPw6dZJ9hOPgLsQOuXjH0WuarVHRldVpox1EsbQpsQAZB2HzxWxr2NwEw05ife/vRdGEGRmRktuG5FWpMzd4abaQWJiGAhWAAkibH1wXbUWupEvGXPr0+6lOKoGN+b7fnknqdj2XLUKyiarOqFKctJMgkMxtCzeBvNsUOow4EJw+2a0iEp4blaX8RUosgdBVKq5BJlSb69UgkKxAA8+eDKFBjnYSMs/OPfspJdVcEkbfTdF/wK5cKBeVjTJM+KXN/Lmf7YT1cTTTcPlOZ20y9+ajSuRUeHAZNP8fdD8QfRTGpdIADA+REk+kzb/bHDRDS1zTtr9PH6ol9CHNc3MR91X+H1C6sIks0mbgSOf+WPfiZavHLNNHyqtTLHSAlUv+IrSiI6SyH+mOeJtcBTII1hEMIZRIIkZe/ykFd5rSotrAUt6/se7HPid826pJc7N2qa8Nz7M7VqhsTpQb3JuFHw+OBzSAAY1VFgAwhSs9VnXSAlg6g7wGgQObeWPCBAOeceK6I01zjxUzOKNQmpUQ6DphRc6ZUQOd2O/Mn0FlY4iWNG8nvVtw6SabRvJ71F3rKFp6tCt19oyxPiMWmRirA0ku1KoDASSc0uzVCW0JYRJsSSQYnrsRghgn3+FZMarpWNss0vY8vKy8G4rSp04Nj+eFdxb1HvkaJ5Z3lGlSg6o/KcepvIJjFFSze3MIylxKi/I5KZUo7gj44gTV0IVobQ1BCizGbVbaxGJspuOcKupXa3LEled4igplQdROCadBxeCckBXuqYploMqvYZJKvY8vL2PLy8Djy6rRwvNh6eknbCqvTwvkBPbWuH0sLikef8VSFvyEc8FdqyhSx1TAS6pTdWrYKQkrLcJqgTA9JE4Wn9Q2Ydhk98ZIwcCui2cu6f2QZBBg29cOadVlRocwyClNSm6m4teIIWMWKC9jy8vY8vJfxTh/exsRzU7Ec/lhfe2jqxBB02Pr6Iq3rimCCkS9m6hqVJC6AIpFjPIwYG0GMLxwp+Iictuvso037MI57qwZjKf9nakI/w9I9wtv5gH3YaVrYOodmNtO8IO2uDTuBU659xVq7L50vwkMsd4tNwPJgCFPlaDhDUccJI5LaO6qncRyuXptqsjAswYdWGiT1mfkThy8UaNIPORAn0jxWNx1HvcBmJ+8qq5g2ZRVLug0zPhsqiAPIhiPTGWbjrEOdpGQ+30TS3pY84ic498wtMnlqzqsszB1I0GbKZsJ56rz54l2jQCAVYa2EETloiW4Y2tUpPptc8iFALMfIR8454upsLviOQhTt2iqJO2azVyoexLClTJ0mbsTJLPa2raBsAPPFVatMU2R4+9eS7cV9GMHv9kO2RCo4FN3qCFLpbSNQ2XY2EEjmRyOLqVI1PjpEkDpnn9vCZ6IIvOIEmAdvfuFLwyol5UhkJAMXhQLaRYnUzDbmMReHbZFEHDEc1q+eHfoWA1AgqpHiLbL+HxFd/unqMRY3DE5KykGyJ0WalOlRRyHDVPETYAmftRN/EDvexxAy8yumahkIbJq1RGYiVUTIOkiDNj1gbRYR1xIMzhSbTkwj+JZRMs7IoZXk6mLlY6KrL4mBud4FuuCmsw7x1mFC4wtOCJhXXGrkLLr2OyvISlnlaqaY+yJJ85FvngClfsq3BoN2Ez9kZUsn07cVnZSdOnNF4PQazrPXHIC6CUTkMm1ZoB6X9dvyPwwLcXLaQyzKYWdi+uTikAevvmnw7OU4gsSecMP7fphf/AFtWdfROP9KtwIg+ajPZtDs7idjZh7/CCMSF/VGsKLuEW50keP5SXiGRak0Egg7EfqORwwt7kVhyKTXti62IMyDugcxXVFLOQAOZ/d/TF7nhokoNjHPcGtEkqtcV7X90V00pBNtTAEjmYE6eW977DC1/EwHQ1s+icnglWkcNf4XRMZH1lP8As7xNM2VFNiviXWLalE36i4tP62x6vf0uwdUmI5qm1sni4axwkEn308Ufn+P0Mq606cksZYm7AXuTa2MZeXNxfZk/CNB9+/3zW0tOG0baYEEqxZfMh1DAyImf0wnE6FEFsFYzmVFQQfceYwbaX9e1dNN3ht5IW6sqNy2KgnruPFV7NUdDFZnG/wCG8TpXjMsnDUffuWK4hw2paOzzadD9u/2FFhmlq9jy8sExvjhIGZXUJ/FNU/8Ap1FSLs5MU1A3Gr7TRJCj3lQQSK67YRNMg9dvNH2nD31jLsh6nuHvpKNWk5QVAveUiARVpglCD1X2li82IEEE4gy9Y4DFlPvVX3HCK1Iyz4h5Hy/Hkouw3DiuXr1UqlaGiqO7kwWKjxSNoiJHpywiqiaXeFpXGGSUi7UMHZKNwWuW5CQVUGx3cj9nDi+h8Ujv/A9SsjaEtxVPfX0SjhXDVNQl2BYN3cEHQGAnUaiypk2iYEkEzGEbrZ+rcoKctBJaWujfwRuczJoEU3YA0iqlgQQ1NiAtQNswiNuhwMbJrX4+ZnPY9yk+xp4i+ZDjn0SpK7MdVMm61KRj2TpGsEH+bQbemLy6RhAj7qxgIaaYO6Hz2aLPpQgINBI1AiWAtNpFzfliL6TS4kZd508fuqMIkAZnu+iY8PbulcpVUPpAUQxLAGe7Bjwg+zq57iwkjv4hVoOwUt9Xcu6dc/NPLbgPasD67c9Q38wmY4NSquatRyFqKpVoksTyMEBGPh8iRyNjZZXrb2r2dXKpuNndRy7vFB8Q4WbNhqU82d2beh5jr4FA8CyKLVpHfvKwpqWUfdnWbmIbTblfBppYG4jvl6TKDtK7cZZ0n8Jr2w4RQydKigRRUDawGk61YFYebwCCY9euBmAiAUTSZhADhmrnwbshQbIpTizutWqQSNUepsIgQOWCSwBE9m1uipteilfM1Xq0/C8MjX2gWv5EfDDG2oipm8ZESCs3fViKjsBzkyoMznDRaBUcBoJ1Ak3G4JETYDfGdqMtqtXtaVVwn5vmxeMa92m+iaU6lRjeyrUxI00w9NdOu6lfjtMoVUvqixcfnBn/AIw5r31J1qaVN5B0BOvn6SlVC2qf1AqVGfDuAIH48Emy+Yc1LNpNQwW2BnzG04Q2grY8FN2Gcif3T66fQawOqCYzA19FdSYF+WN9IaM1izmUz4flAdJsZve4EeXPp6z0uruLvHkw5fVP7CyawCo/X6J/TcBQx5jnAt7sAJulGZ41VRmXSo6WPuO+Aq1y6m4tw+qcWnDqddgeH94hBVOIVaulSAzz4WAhwfIggfvyxQ25qVPgjNGPsaNvNQnIag5z05pZn+IEMXqsNGkkt0KkLNva1AgC025zhvwy8Ac5lSMt/qs1x/hh7JlWjMOIkHbkenXoqlns5Ur1lUC7NppqTCLqtqY87SSeQBjELi6dWf02/KhYObw4GkxuKo7/ACIIjunMjQgQMxnOSvOX7P5BKBpPR79ysNWcQSf5STqQAmwHXczOB31WMHNNnUq906ahzHPWO4LHEuHUBTLZaiuWrKCVaiLExsyiJU9L4qL6Vdpa4ZfT3zXTb1KHyEZ7d3TpJy6oLst2WTO0BmKdcB2/xAafsuIlbMPDEEeRBxBto2MjkuNv8WcI49nMxkELo3eUwfEqqZUfeCyZHUYCveHlzcTdURSumPdhcnWQ4gKoERMA22PQzhASQYKsfTwa6JT2jrqoYx4+vSMX21R7agcwwRuFLsW1aZY8S06gpdkMz3lNXiJ36W5j139+PpnDro3FEPdroV864tZCzuTTbpqPfRCcS43TokqZZ49keewJO2K7zilG2Ja7N3IIJlIuzVafM1qxZWcw8llnwqBLH+lVBJ6hcZZ1/cXLyzFk7UdEda0BVqtY0ePTcpdwjJZ3M0aiUWqtSQamTWdJLNqKhJhmN2iOXmJkXudocuS+n0ra3tWtaAARvGffKtf0acUzOWcZeslVMtVazNTbSjmxBLDwK3yaDzbBFtUw/C4dyD4jQa4dq05jVdCzXC2qCotE9yLBwJ8RuSXQjxhreJSGI52jBrg0jM/F6JK4Ym4Touerl6z1e7rmHQspqLaVIUnTMDmviMRO0htNVzxCrQpTV+eSG9RvPd+OaWcO4OX1yw/KIJ+3ny6Hpic0uHIBERTAiROmeh5+/wA953TDid72ZM5c49j0WjdwazL8UGeUn8/dK+O8JFRJH1ndHVUUb1EbeoIgh5U6lG5BIALXb21T+roh5+YZEfdJrikLOv2T/kfmDy6TyH0hNO1XZfJ5fKHOUyVKpTNJVP1evUNL6RvMmZO2OPaBmFZWYxoLgqhwgLmNCrT0hVAZqalmK6yAgBMDxFDc2sTYYjdVWvpNpBu2ZHIbeJz7l3glu5tw6udpgHQEjXwGXirnmOy2XkIqVFJB+tHiFuTA2HwG9vJe62pkQtOLmpMygsnkHo66FUBgLqd1ZWmd/wCbVIO0jfcoeJ0XUajXg67jLMewiaT21JEZckv4hT7pG0rqem6VUk7jUoNzzGx8iDuca/ht+y+svj+dpE9c9fHfrKxN5w42nEG4f9t4MdN8PhqOncpvpKZc1Uy2Ypk6WoutxEaWYTfo1o8xiXZl78tlG5qYKjSrz2Vr6+FgBpYU3SbyDBiZvzGOv+WUcVzunnNVfu5sitv+JRHy+eGNpVBaxvJv4WVuWfE53Nx+6e1cvRekkOCKyhbxAJUAieuqBG8+mPn5ltWBoM1rQ5lWhJOTh6oJOylJNaP4iBIqTYabQANus+uJVLx5Pw6BQZw+kGw7P3skWb4HVDBSTfwdCJO9xYQZIE3B54Z2NVtaqKQyJ9+iW8QsqjGdsTIAz89dN9+s7I3jHFUTRTYmo6FS5EaTBhgRzJEmORjGi4pdU+zFEmXCJ5df4WfpMM4wIGw9V0TKIrpSNM+B6A0nqQu3rBn44raQWghaenBbISPiXa1UfuxTBW6glyCdJgkAIQADNyRt0vgd9y1roiU4ocKqVaYqExOikr5oVqavt4Rvv0gx7reRwPd1GPb8KMsKNShULXbpHVz5IIVSDJu0AGASdN4YmIAkXPM+EjU6ZJyKZVqoa2XNy7pVcznGO+CzBpLUKs8goxCqwHhJBiSd/s+WCm0exfhJBPRJr+6FVrCWEsxZyOmhjrv00OibcCp0TmFKQURC2ogCXYwIE9J94ttiy5MMhqPe6m97SQJaNtgdBz2TJ+01JKgVmTxMFChpqeIwpK/ZknYmYPuwMWPfnsPIKOOlTyESfNM+LZ1aSgmLmBJgdTtc25DcwOeIUw6fhUqmD/NV7sV2oWjnK/dQaVVWZlOsQ6gtswESQ42E94s7RgsF9NsHZJLgMNyQwiCJ8d/srn2g7a1aFdqS5bvFAWGDG8i4ICmMXk7Kpwwwl/Ecq9GkmboKVpVAHqUtzRLXMAxKk8vsna2yq84f2nxM1TC1uA74Knqq3XZ828U7kDUdRgXIBmbkX2A5jFNnYOxFrskXVuGsHw5oVs4uXKlKjMNBJQ6QCTsRpsdt5JEeeHNKu20IcwkgAyDzy07+ayvEQ64oPfUaJBEEcusicuST5rMF3ao27GY6WgD4DCe7uDcVjUO6zR2aE/7IcN72nnKhjSlB6d9zrRi+mL6tCkelTBfD6QwueRsn3BacHtOoA+v4Vg7L8Von6inp8LOAUQrTkMTpBjxHTzkkgSYJjFsQFr3PxOz9UDTNf+LrUe40ZUk6vAopVA3haW1C5W9lJJNyBbEgABKrlznRE/hPstm6ipTVnZ6xD09TXjumTRVaIB8B1x96qBznDCiS+MOWxSW8eLYEnw7/AH6JNUzuXpa2qFtTswkIXKIjOJNra2So5O5LE/ZsFdU+1eWtGmSN4aTRoB7zm7M95/AgKx080goirIVNGuWgALEyY2EXxTGyPJylIKHHqT1FCmrqRgCaiFSVqOKcAGCYqGkTa0AGNsGWjX0ntxf5JTxdrK9u6NW55e+SbZyoooNQqKGTUGpaogHUJSDzE6lA5ahYLgqtSio0jcj6pHTuu0tntfq0HyVHyWUqpnO9pBhQhmcqRAJqfdJFyEBEbzFwYK+rUa+vVw6B0DwGfqSn/DaL6VpSxbiT46ekJn2nr5pc5l1XWlN6f1jCTSDlgCpYMNPhAgkjqJviA096I55IKbZjWRRLmTFVSYILeJdLaTdZVZg3EwcJ+NNBogjY/Yo2zJnMbILieVNRDps4up8+h8jt8+WEvD7s21YP237v21HVEXVu2syDrqO/3l4qXtimXqJT7rToSnTCwYiamooRyMRbfxHH0JmA0alQnL4YPvmsBxJ7m3LGlafR1l8xT1UkZjl9NQsYBOoqIOo3LWiMUv8Alnom50lUHL50is7QYfURMkwW8iOYPwxy3qGQYyjLfl1WfqtxDxUBmQwkXEEbyPTCLaEO04dNk4/6/mdQ1vtBsB4vIkcj08zig0KQGTUcOLVzBnT1RnEOOh1MBgxnxdCdyCLzvHn866FA0ndpOeyPuOK07iiadJvxHKDskn8P8PMyTN7zghzi4yVmnvIJB1Vy7A8UZWaixlR41/lIiY6TOGXD6riTTPgmXDq7icHiFpx/IGm5DkLcwWMBhcqQ0Xs0EdfS/q9MteTGRW/4fcsfRDSYIEQi8oD3YmxKgkecdOWAzkUyBmCVDk8s5ePaJm3piTGOfk1dua9NjJdki87lMxSWo70j3SAXUoTeL/4k2Mg26eeCDZ1AErZxSjiiD5Kt9mAlU5glYV7wDuA86SNouNv7YlUDmNCGtKeO4qlzMMnLqB3ZeXPom2V4NQrOrMh+rjQC76VgQIQNpkC1xiP9TUw4ZyRlXh9FjsYGaIzsOxHdudTHWGUQNK2qAm32UFjzBiRIgHFuYPcuim15hwy3SNeHiHFGkAbISD7G76ipNyS3tGYjqZBlAF7ZdnKhVp06Nw1rWfCRBIGnTu5xurDmez54rOZpuF1IaTKI8LCA06t4It1BGLokyEie7Mg7Ej1V4y2UNDh6UnuadFEYmL6QATixggqsarnXGJGbdqe5o6D0swJAPWw26HA1xVDakyjmtlkJVxDuctl/rFmq86UBvJ3MmYEeWFjqrq1QhhgDUoanZOug9gnPXp/O3joASE2WNOr9rQ02Deyb7axsfUDFD6TmdfqgL39L3Vsw1WHGzmBp3jMiPEdV0/sXw6mmUIamzMzVqgKg8h3RE+ekxh9w1rjbDOA7Iz3r1pT7Kk1p11QnAeF06D1GSgEqNJqElrubt7ROiT0G3lih5M4StI2lTwCo3UpqzrUOiQ25JXZRNgxk3/OCYxBTa5zPiQ/DaY8VT/xCCo6KAFWPxAav6o5Yd2lLAwE6lYbjF2bi4MaNy/J97JU3DqVWl3VQHxsytAEzTeoqsG3U6WbnENtfC19R9Oo4DqtXZW7bi1ZUnQBPaGSppRXLqCKaoKYF/ZCwBqO9hvgeTMogtEYUh4nwml3pqKGau9SkC5jb+Ip1HMKAPsSbcj1OCaVR9So1pOiFv6DKNo+p0KbcaUGhUJmVUsCNwy3Uj3geu2GteBTcSYgTPLqsRbtLqrWDcx55IDhWXUalJY6BTYabk6TFheYKiR/N1xj+G1jVY4nXESfHNfS6wDQKYGUR5JylUvKqGiDLsCsE7KAwBPO/KBucMVU34TJSjiq92EEkkB2+GkAe8t8sLOKQaTW8yPoUQ2oHPLgNAtF2E74y74nJGDRV/jOQY1AFI0MTU03jVYMfPZTfqcPbS9c6gKZOQPpt9/RY79Q2DjWZWZode/8AcfRXnhGjJZJ0eouti4TzJOlQJvMkWxq3n+34KdUQ3wXJM3QcV2VW7uAT4hMjVynqZ+GFVK6e2mHSTskxptJiFmlRqUxJGx1CQCL8jy/5wFiZUyBQfZljsT2SPp4KPNZjX9hV6xIn5482mWamV6tggYWx1UWYq+FRpImCSecFth0gj4Yk1ufvorrdrQ3IZ7qamXZfKNscKBuBSa74dd0w4FxP+HYuaeqYEzBFwT+XywRa3AouJiVZbXDaTyYlXR+1D5mhpNNVLICSDMSTpEbiyg3+8DtuY+8Bbpr78VtOE2prgVjlBGSEy+ZlgrDTJA8rnrtgajTDngHRaC6c5lJzmaq1LwKiwDhZKiQdTAyBMypBHS2GopMBkBZY3lZwLXOlJPpC4O75WabsAhDVA1R21BjoESSBDb+V5tjr28l22aalZgmBPv1VVyPEVpdyxYqtJe7elp5MfE4INzIQ7EkKY3xTVZibHuU6uKdSnVNfEMG43Hjy6eSt7IGUNTaJuGUghgfkRhcckQ12JLMznSqlqxIUcgAC5+4IYkk9BHwnHQ2TAXa1RlJhedlWssr5uqVQaWYy7gmEXmSOZ2VQb23gGCatwKFP6dUnt+KV6z3NZppPLqep2HME9FeafDUWn3aFlUAKIMxE3vYkkmWIJM4Wf6nV5BWm2YV6nktKFDWqlSCGDMDM84IIt0iOuPHidUqItWDdLeMcSpZWl1aIUWkn3CwG5MfpgZuOs/6lXU2Gu8UKOp32A3JUfAOHFVatU8eYqCTzKLFkEE6R1/UjFrpeezYMh7lE4adMBlP5RvzO58eWwgZQlfazhAFNaqqFZQNaj7S7ah1g784PkJsZiYcL/BNOGXnZ1cB+Vx8jt56HwUnZLti1HuqNbU1JCdBRtLLJ9gg2dSeRIjqbDDS3veyYWuEju0H7IDj/AAZtEG5oj4f8gNuo6c+Wuml1FanUAqZdl1x9ZTLGT0nUNQYciRJFriCpVRzK5xMMjms7QrYOoQ6Vi8AUaoFTwAuVFMeMUzOhiR4mAkAn3C1QpO12RZumAZLTL5xUfuGqK7r4QwtqI5FfsP8Ay8x4hzCt6dZuIMcc/qFjr2zNJ2Jvy+o/bqtaOY0OSbo25i4IEAx6ABhuCoMQSQLd25ecbdUz4RxAUh2NQwNj725FEWPi74mlvOtNO+2oLqj+rC2CtPjETl3rDP3lQEDwpMTa5EavWCQBazE81lpaW+D4narKcY4gK39qmfhGvU/j7oDjueBy1SpSBqKpHiWNBZW1aNX2pKlTp1RecR4jVpmg6mTGLLLrkhbCjUo1WV3NyaZz3+6Q5bi4IWtTlNyNQ8PRvEDGloupuSAfCYOMdQZVtqnPbLcd3Tnt1GS2gvreuIa6DyOUe+WacZftKxDEUH1bn60FIBIJXnAjYLhk6+pAbz9+UqwMcUGatSq2tiOVyIW20LOwkkCec6jYBNdXXaOl3kNh++512gBE0qcaevv0Ui5umsLr1MTAAOpiT5LJnfAjbSvXd8DPSPqrDXpU8nOHnn+UNXr95oYCEBLaiRJgMhECYvO5mwtecGNtHWpLX6kDId86+G3mkXFL+nVb2TRyMq0dlf8AtfD+9rINUl11LdCsEMJ2JIBtjYVcmEdENUcSM1VnpK12UH1E/vfGQDiNClZS/gOUFVWQNBRR7X2rwR5AfqMdujgGM8/fiq7Fza4wDUDf3og+M5OmrLGkSNhzgxq94A9d8XW1VzmnEqOIAUXS3caD6pYXG0CPkf7bb4JlACtUjXX098lKXtKnbfER0QoAmCtxknrMEQeKJMmyjqY87Ac/cSIve2m3E/T6plwnh1S9qlrcgNTsP3K6jlKeUzCJTZTSq00CLycKogaW2qKN4MgTcA4qbXJBcwyPe2y2cVrV2WX0Kjrdl6ovTenUHLVKH4qGDfAYubcN3BCLbxQkQ9q0y3GhlKxy+ZDKShYOJZYPmB5MLxFuuHNG+pvYC4x3pFdVKTKsNyBE5+qrHb7tQ9bLAUKTLRerp702DFPGFFwSZFSwtbeRGLDVDxI058+7vVFMPufhYMs+kwJy8jnzGSoFAvX7wlgGRdftgSAQPCrESQSPCpkzscSc2M5Qri54e5ziT1P1O6P4fxKtRKAValFYIqBQIm/i0VAVBJtMCZF8VljTqE0p1qlF7abQWsDRBIOfmDE6Ac9VPxHOGUarVdg5063EhZ3IFOBtyUSbXx3DhHwBX3deMJD8nAaj5Z5ActCeusa9E7OZWhSoKMuQyG+sQdZ6kj4RyiMZu4fUc/48jy5I62pU6VMNp6fXqjq1SAbxildqvLQc0lz/ABbQpZrAD3+QHmdsSY0vcGhKhc1a9QU6QknIdVVOHVP4nNo1Y+AEueYVEUvp8wdN+snDe3phpAG3qtq+ybwzhxbq98BzufMdwEgeeqt3ZHtMM2dRoFNe1QGVeNUAgw1MkIzAEG0TEiWFS2NP4jv5rN0rkVThGyl7SdoadGvToGj3zOjFgACVQ2iNzqIssX0mL2x6lbmrLgNFytcNpkNJ1VC41w7uXAAPduNVMtuV+6epXY9bHZhgKowtMhbjhV627odnU+YZHqOfjv1R+Q4gaqGmb1VViGKzCge3fmJA8yR1wBUaKTxU0aSNOfL79yxXEeBvt73Az5DJB6bt8PougcdyCUmok2yxqClUU6iqKyytWZ9o1VBLjYOS2NM6Gt+I5ffRK2hxdlql3HeFTVh1ABULScLoLBWiWCgAkFl/lICkASQM9xVtW3qMwHI765/bLTfVMrSnQrscKgk/ZStSOvQhDAB2c1XI0pTAl2cAlhJEagxvyEw04fxGtUOF4kDf3qlN9wikIdTOGdtR78VX8tSy1KqagV1rsYemsl6cFtTa9tEFLRYrbxSMOch8UZpJ/ceOzxDDsdj4c/ZRHaLMtQFQVDSbSiv3aMWR0ZgLsQO88JJ0+yJUxcHC6pVuXVm5RT5jnyJ+yY29m2k8E5++Wyc5mm5ylOodK0SR3VPRpdSdUloYqZA5RvgLiv8As+KJuDLZVSq8JUOpVnAZ/EoMCGbxGALWbTMiJHMiVDa7yxxj5RrHLT1VdlRFWu1p0nNOKFASALKS/hWy2MCw9L9ZwrqVCBnmRGZ195+i2LWCYGQ5IHtBTTuKVMU1BWowkUzsvsgMFv4HAsd4w/bWfUtWPnM+pzH1VNFrBWc07KDieVNFKdGtqou1ZJk6SLknSwPkFDKSJxdY0KlOucY2yWfrPNa5c/Y6d2isvavNoarMvsokGN5WS3qZnA983FeAdyDqj+7CccA40lTh9WoEqUwAR9ZTKg6rKASIbcDwzh1cmKTj0RldVXGRSpU5ahUEhmUjYgkH4jDAAHUSkTHPY8ObqokqlmHNjG8kmec46G8leKTqz4zJJ80S9EgaotaCAYvJAPunEn0nNGf2U7yxrWsY9DuP3j0TDs1wCrm6kU4VV9p2B0rO1raifuyPMjFUhokrtpZOuTyA1P2HVX3IdjxTX6uq0tcalUg2sSAARbYTb44FrhlU/EPXRa6yqf0lMUqYy9T1JQWbyzIQtVQJJ0ndWjoSLMI23EGJAnANShUo/EwmOm3vyTuhc064gjPkUXwLP93VFKqzFKphHLNqV/uF5kqwFpNmEfaABVCsazTOo7sx+307iUDe2gZ8bNN1r2/4PSqClMgxUAYElhIUi7TOxsbXOLTXdSZI5j7oWhaUbkmnVbIjyU3Hcn3/AAw5ZkCVqdJatNVjSxpgN9X1kSpG41+YJ0lOtTrsIb5Ku3d2FZrxsR4eH0XF8nl6Z7wMSDPpaJCz0P6nHcUtHcgL6jRZePpvJbmYAEgZ9c5gjXQ66LrH0e9lFr0v4rMQ3eU2SjESqsCpqzsGIkDoCfvQL2g6lWmtWqgdsZIyHd+earHabhL5V2SvTUAjRStNOqokAg76gIJUmQfKDjxATqhUtrqn2NTJ2WeWfd+I81Yfow4BSqUMyNRWotUBXUyQNAI8nEkiDO3I7UPt6dVpa4eP4S2pXqBxpzkwlo7gdTG/VEcaytSkwSr7XIidLgfaWduUqbjzBBKG6tHUDzGxQ92/G0OlUXtJmi1TRcKl/wARI9rzAFv82LLZgDMXP3C1f6QsqRa66cQXaAf8Rue86dw6qLs3xAUMzTcmFuGPQMCur0BIJ9MG0snLRcXpdtblrdWwY6fxK6bwnJd3PgRbmIgAAmTEWE7wN4GCZOiyNYUpli24pw5Kulmpo1RD4SRJXnAO/Qxjoc4CAdVBjKbnAvCpn0h8RH1NC0qNbgfZtC+kLqP9S4pq6QnXB6bW1XVYy0H1J8B9VV8lmzTYVEO3XYjmD5EYEqU21Gljt1obqky4oyTG4PL9ua6d/wBWNbKZdGUhgQGDHxKEQEGN7hqUnqTbE7+7a/hxzzJDctyDmfTLvC+f29sWXcDQSfNaA1mQKi60ouhUsSO78Qmmp2eULQp9kEXA0rga3r1a9m7tx8IiHbkzl/P1zVlWnTpVwWHMzI6e9kmTPk5waD4XPdNPNSwdrHqyAfhONZwuwaOGtq7l0nu+WPQHzSfi9ZzcbeQ9n1+6aV0pjMpSJ8bwdjJX6xj4tt6SC5vJOLyw45jLn3rOsk2rndR9CPukVXKzm6Sm/ePlzczGsopA6fatynB9MtFjUBH8n90ysqhewTtI8lZe1VGrl2Sk0nLBWNNt/ECToP8AMFJj7wWdwcY3ioLqTQBOaJuCXAKfi/DP4ThVeq4+ucJO00z3i6FH4CdR6kHlAFjbZlG3LXCZGfVe7Q27C9uoz8f5SpaTODVNu4SaomANThDM8l01Gn/y8Z9nD3GnXb/xiPAz9PqtO+5AfT6+/qge5L5/LIT9ukxQ8pfWAQefd6GI8xO2GNvRdSNGkdQJPSST+y92gNCrUG8j0hdY4twmlmU0VkDDcH7Sn7ysLqfMYfLOAwuZcd4fWyJqsTrMVK1OoRCvEmGAsGB3GxFxzAVV6D/6xtQ6H8Kst/uh2yO4ZXfNZbvaTocqqsXRlYPrCyL/AGgCVO5j8jr0/wBl/craz5BKVg4yiWqm5x5JITwrbckQPK3r78MWN2KXOcHPDIz0C3zWcXLmXplWWGVSumJkA+IX289vLFtCl2nxAyO9MrOg+hVx3Agt+Voyz5yPfknHFWP8PRZ101GUOViDdQWEDckxy93LEKrQKmEc0f8AqD+5a0cXzk5dxGfrC6nwDgq5fLLQ56fGRzZh4jPrt0AA5YAqVMTpU6VIUmBjdkyqC6ev/wATiCtQfEuHCrTqIY8UMh+6wiG9zAH44kHCc9N+5SY8scHBUZkWtShgQGAkTDKfI8mVhvyIwrBfb1sjmD781pQRUZ0IReZ4i9dMutT/ABKfed70YwFVwOQcEsOkMOWDrqpT7GW/5RHTn5aeqX2tu6nXdyCs3DEWvlUBJlRp1D2lZPDqHQ2nzDXkEjBDKzmOFRqWVmYKhauB9p+Bvk67UKl9AAVuVRL6Xj3GRyII5Y0dtUbUZibv6dEJxCsajg7k0NnntPPTXP0gLTLcWqpAFWqgWPZdgOu0wPcMdLDHw9cpKPtuIUHOabkRAaC4NacW8kEHQEAwJMZnILHEuJPUGl6jvG2piY95O/piNKk6cTvr79VfxPilu6j2VvkZzOADLqRM5iRhAy6hdU+hnL1lpV6hYsKjhAChAOgT3geYIOsqbb0+ewIowRi2Sy6tnWtZ9MuxGZnnIBnxC6FxbhS5iiadTfcON1YbMP7cwSDYnHqtNtRpadCq4ygrlPE+Gh9VOsIdCVMbqeoPQ2IncEHGYeH21Qt9kKu2uq9lV7Si6CPIjqN1Vc92dqqZTxDkV3H9MyPQEjBdO6pnXJa+2/UdvWH96abuYBLfCPiHdmOcpzwPtPUy9MUc5TarTmEJpwwi4Xx+F4ixkERzwa2s12n1lcFvRrO//FrNc4/4jI+/IJhW7eIE0ZXLuHNgHChRvfTTJLG21p646agC86xLINw8MB/5Hz1SDhvZzOZ1mfQzEt43q+ATANwbkQRZQQJGKHPn4pTFvE+H27MLHY42bp5nL6+Ku2S7AJRou9Ru9rhSybhEZRqWBuxkC5+AxW4hwwjfJKbzjNe5IHytnQb9537tETwbhZzNQ934V8PeVQBMRIUHm0GeigydwGW8N4e+5OKr8g0HM7x9z4dRC8u20RDfmKuWf4eqZfRSWAkFVEnYyfNiRPmScaS6o4qBYwaRA7kloVP7suOuq5R2hXu3pukawiN5ak223BhfUHDb9MONayq0DsZHSR+RKlxOmHPE/wCUg++k+izT4itXPJWUymsKh/l0Fd+ksx9DhsGYbIvO5B9QEg7I07QsOuvjMorgeYGY4nRf7LVfD+GnTYqffo1eWrHLin2dgZ1cR9R9gi7Sn2bA067959wun51RWqpSIBWnpqvI5g/Vrf8AmBe1xoXk2M6RKMGkqs/S1WjKJSH/AHlSD6BGM/5tGBb12Gl3kfn7JfxF+CgepH1n7JPlO3dOmGC5MeMln+t9oncmafrba5xUL6kNGn0VbuN0Xa4vIflV3IcQ1cQXMVPDqrrUZvsqGcCC3kqgegwMHl1cVTpMen7rQcIvP6uyqtAzBMd2Ufuu5A4coJLu0XB0zeXqUalgwsw3U8mHp8xI2OOQvBUfLZr+FyAyzAhixpX3lLOb7jwmG5yDge//AOnf3LtcAU5CS7WGMrKUueG5BVdaTVKiooB1aVMmAoZQATY7ztGGEhjS8nTzKhZ8Nfd1C4aAiffvNWjKdn0arUq5lDVB0hKRqESFUL43AmDBaB1vzxxnFralDQ0wO6JWqq8Pq1qhqEjbLoPNe/6PXrZulWrNSA72kBTpg6VVaghRI6b+pxT/AKhTq1IaDofohbjhdQvFeo+cOgj7zzXVcDqK9jy8vY8vKgZqh3eYr0+XeGovpV8ZP/7DUHuwLfNlzXcx9Mvwn9g/FSjlkleSqOa9QPonSICmbBjE+dziFZjRRaWzrvzhXMc41CCrh2TqeKqv4G+OoT/6R8sXWriafilvE2gPaUk+mDggrZTv1H1lAyY5oxAcH0s/9J64c8NrYamDY/VJrhmKmVxRrz8cPRsgHicR5wffiVuKZZgqgsxgACSSdgABcknljwXcOIwNx9Mvsvo7sXQr5fI5elVpaHRIYTq5k/Ym9xPnO+LmtbGqIaXNAEKx0i32o93++ImNlaJ3VG7eZPRXSoBaopDfiSI95Vo/owl4tS+Wp4fcfdU125AqtNrIbu0aoyozlV3gAmSTZRY777CTbC2hbvrOhvmqqVM1DHqqmlTMZ11pICxcwqrsRIMx0GmZJ5TbDOjRDPhYM9yt5R4Ta8OYblzp0idzzgA67awM9kVn+H1MhXCMKlNWFNiDoLECxIPiWQwfbeTsDi2oADhcMj7nLkrBaUuJ2jm48Tmk6T3gZ6A7csuRBvfYHjtOolSnB8NQxUiEfWSKe91Yqnsn0k4HNHCIbmAs9VsX2jKYefmE9fFWvMszEUqftvN4sij2nPXcADmSOUkTt6RqO6BDPdATPhmQp5ektKkulEEAb+8k3JO5JuScNwABAQznFxkqsdre1D0O+VCirTQyzQTJRTqE1FAA1r157WmwMluqHfXwPwxOm8azlEHkVzfimZ1NrKOhJ0oukBAF9pSTDBtPjC6RYr1sbwF/9NRFNhBBdmdzt6QPZVt5cPqV4cIgDI655zyjONfpCFeiCNJFhFhbblbl5Y1jqTXNDSMsvTRUgp32PqKueoMxgA1CSdhFCoSfhOFvGv8Ap/EKynqV1zhNIhC7CHqHWwO4nZT5qoVf6cZVWlc/+ljMTWoU/uozH+tgB/7bYXcQdk0JJxp8MY3mSfL+VRcLFn1q/FT/AA9Sn3SlTUVu8NypCtAib6gKn7AOC2NmkWHnM9V9X4BwT+joMe+p8TwX4QNBAOZJ7ttUVl+PZ32zVzJdVBUrUBprBA8dICCIIE7SRvOLmVy6YJJHvTkmv9NaHCzC1rTriEO7w+TnvBEaruvCqzPRpu4h2RGYREEqCRB2vhmNFj3gBxA0XPvpB4cwzlKopHdurMw56l0qW87d0I5QTzwDxF4Fu4HePqqK8GmQUmRbmfdjNIBrY1VT4O8Vl8yh/wAtRSPlqwfWE0nePqCj/wBO1f7lVnMA+R/ddMxmYWwQ9PiVFa1JTUTWatMBdQ1XcDaZ54Ns6FQvxQYg7dCg7yqzsyyRJ2V9wWky9jy8hcxn0QwTfnHL3m0+W+JBpK8ql2krI2ZpOhHjptTa0MCjaksb7NV+GIXTP7Hcfr/ATPhtT4i1V2hTK5xvqggam51A+2QyXPTc/E+eKKhDrUfFJBGXLVMGiKxyifXRWjs/mhTrtqMA0WJnbwun/wDeO2Qljh1H3QfFBk096fyuao1KTizoysCrDwuCAYPUTgsSxwISgL5oQEWbcWPrz+eNYY1CVNMOwHqPD+c1dPojyqvxKlrvoSo6/iAgfJmxwHNEW4gA7wR6j8rv3egNpJF/Zvv+zicZK6c1sakSeQx6Nl6VXu1OTbNdzRpkBw4qOSJCLodZPmSRAkTB5A4ouaArNwErhaHNzR1LgFNMs9CkSmtWVqm7kssayeZ+QgAQLYsZTaxuFogKbDgIIGi5Z2B4qmSeurU1qVAwXWzqhABIKiRtKyY6XwJReGSAN1ruJ25uxSqOqQC0GIkSe6ANh5c037Wcey2cpxVogOgLI65ilrW1xfeYWVI5rzg4nUe14hw9UJaWlW1fjoVMzlGE5+88+hzyRf0PZJWymY1gMHq6SCLEBFMfFjjtrm0qH6jlty1s6D6klW3hlD+Hqsrsz96fq6jRMAWokgD2fEQTdgWkkgk3sY1mTUgcS5OsTUVz3tJl1bNuDJTvKFjGnXGpjEX8CIomYlojFd29zbR5Hd5kSqKbGm+piM4JPgDA8/NJePz/AA4IMMfqn/mDK0z5hwxU8p6EgjfpyX3fZTAMnxEfwm3ErdjgKhGbSCPPTu0yVcx9OShNeymT77OUUvGos0fdCksD5N7B8nwq4y8C2g7kfn7KdOcUrtQxk1auN/SDmu8z9WPsBKfwUNHxdsJ7501Y5BZvjDwawHID7/sq7gNKUfwzsnUzOXr1UqgJTZi1Ig+LTS1AiOZLOvKB12wyt2dpTmdPwvpXAeOOdasp1WyR8GL/ALJBgjfLKZCk7PV2ymaylSp4FcqdR9lkdSC0841XHIjFFGm6jWDjod+9OLvDWpVGN1E5ciD+y7mMOVl1VPpDp/VUW5irHuNNjHxVfhhfxNs0J5Efj7qqt8ipWM6g1QVcqZDaSOdukc/XDIZ5RKAtLqpbPx09YI81a+DpWrpV75KlQOF0l4C/a1EKxAA29kYArup0nNwECJmNdo5nnqtjwp1zUY510DnpMDLu/IWOF9kayFHNVFdCrgKrMupSGF5W2oDljr+K0pOFpPeY/KEt+AGm8Pc/TkPuuv5HMipTSoBAdVYDpImPniDhBhdIgwp8cXFBVywMkeEndgBqI6TiWJeQud4JQqgB0mLggkMp6hgZB9+PB502UmOLDLSqbxjs+2VrfxBZnpQVZuaTpguoEaRpHjEATcASTypTx0sFMdY89PPRM7a6Dqgx66dEVwrLq+ZphhI0uPf4WH+jA1k4gOHv3mreJCaYPVXalSVbKAB5CPywTMpKuMdr+DJUipSCBgni/ngwP5THszuCVmxldDRfAwlHVbUPYHhoLo3Hv1VX7M5ir/E0moMEZGDhgBI5QAYB1atMfzGYEnBLgGfEgaNxWuj2IaGtGZhoHTbc/wALqWVZaihq2h6jSXJ8UmYJBYXXkIAERAAgYBe9xMp7TohrYAVl4BmytBzdglQJRUkmSypC87B2N/sidgtj6DnFmaTXlJrasBWDh+U7tTJlmOp2+8x3MchYADkAByxchiZRWPLi+dO01LRnMyv/AJ9U/GoSPzworCKhC+o8GIdY0j0jyyS3FaZwuv8A0NpGUqnrXb/26YwytP8AbXzr9S/9ce4K8ZrLrUUqwkH3EXkEEXBBggi4IBwSkCG4bXbxUqhmpTi9hrUzpqQNpggjkynlE8XSqf8ASBTZWqMlmAoVQfMOVPwUA4NtabKv9uoJBMHxy/dBVHGndU6g5Eff7ql8Q4gaoAIi+oxtMaRHQAfmcF8A4K6zq1Kr+Za3/wAZ18YEfumt7dCo1rW9CfLRBY1SXK0fRn/9f/8Aj1Pj3lL9NWEXHJ7Nnf8AZWU911c4zasXAuJZnva1WpM66jsPQsSvyjCCu7FVcev7LIX78Vw89Y8skNipCK3dgcyxXOZdT46lAtTH8yhlPx1p8MMrB2Tm+K0fAqozY7Yg+Gh+iZcIy9Cv/wBORgKlKpk6tJlb7y92zKeasGUm1wVwU0A4QdI/C1teo8ds7RweHeBxemYXQMllVpU1ppOlAFGpixgbSzEk+/F4EJW5xcZKq/0iVxoopNzULx5KjAn4uuF/E3xQjmR+fsqKzgGKllxjOoIuA1VTzuXVDTssgIXHTxS0z5G3p6YZU3F0nvjyy+i9Zf27uk7r9cvur9kMwO4ps7AeBZLEATABufPGdq03Gs5rROZW7aQBBUZ4xTM6NVSDB0C3+ZiAfjiYs6n+eXf+0oSvxCjROFxz5QjezvaB03Scux1KQ0spNyQsCUO9iTJMSCIOxMYBTe74h7jv/hDOt31x2rGxOx17/ZV1o1lcalII6g48gnNLTBUmPKK9jy8tKzKFJeNMHVqiIi8zaIx1szkurmOW4kctnENKnVqZVCxVgh1AMjAUwDdwGiG+6wm4JwZ/SCS7IE6jrOvim2CtUty14zER1Txe01eqCU0IJIgKSwg82aP9I3xP+nY3I5r1LhzCJc7yVT4xmTlUD3ZRCiI8LRGogmCGiDETOwJJJ1L+46NCrrlwtaWI5jL8KlcB4nToO5KWYaZESqzOnYRNpYX8NheQdVpl4ABWesL+lRqPe4fMe+E9fthTAOhXbaCwCyRMA6WMIOQFzJnc4oFq7dMn8boAS0EnyVr+h7i+YzVZ0rVA1KgpqKuhQQ9RiNUqATY1N/vYLa0NEBKGXD6xc5y67iSmvY8vL527VVdedzJH/j1B/lcj9MKK3+45fUOCNw2FIdPqZSvFaarrf0MP/wBmrjpWn400/scMbT5PFfPP1O2L2ebR910LBSzqWcacUgtckAUjLk2HdmO8k8gAA/8A9vHl0KhfSFxlKlZqNNtVqasRsulmdhqFiZ7sR+L3t+FWz3vxx8P4/dC1WYqjTyn1yVJ79dZXVcCSIPxnb/nGpg6qUKbHlxG8F4i2Xr06q30tdfvKbMvwNvMDpgHiNu2tQM7Z+X7KbJxQN11TjnaCnTytZwTrWm2lSDOqIA2+9Anbzxiu0aBKve11MFxGQzXFlUAADYWGM8sISSZKzjy4iuF59svWSsntI0xMAiIZT6qSPKZxbRq9m8ORVncdhVD9t+73muvcHy2VzC0cxQAhDUdQLQ9S1TUPvXIjz9MPW4XAOC2TK5cz4TIdHiBonWYzC01Z3YKqiWZjAAG5JOwxJRA2XLO03FzmapdQQghUBsSsyWI5Fjy6KswZxm+IXIq1Ibo367lLLuuMUcksIJNjfmffH6H4YXyN0GZ1cq7xpZqvPUWO5GmJEXIt8uowxomGiF55cKkjomfAaIGoySTTJljJB7wggdNp9+BruoSAOv2Wp4FVqVajzUcTpr3rfgz+GqOlT80XEKuje77lCcfdgust2j6lB9oe0b5LSaaqyuWlWJsRcsI2BnbqJ5mTbDhTeIkhzoIGvPZT4ZxSrSp4HCRt06boDK/SjUQ6hQ0t1WpHxBUg++cMR+larD8FXLqEydxOjVEVGfT65KzcI+mymSFzOXZR9+mwJ96GPkfdiT/03XDZa4E8sx78fNAPrUp+CY6rpnA+O5fOU+8y1Vai84N18mU3U+RGEVe3q0HYKjYK6DOiQds+LRVp5e+kwzx1J8CnykFj56OU4vtmQC7fZF2WDtQHeCS5itEgWMTMWA89vP4YJAWhJzhJ+IEJra7eHvIkEsBzHWNwpt92DOLGfFA8FCoGtz8VXuN8fRqZRmB15cVDtPeSGQfDp1wfQs6hOJo0dH1lLb25pupGm4/M2fHZVZTzG2+CSscBEyto+eIyp4RMHQ6e/Qq9fQ1xcZfP925ha6GmPxghkHvhx6sMdVtscJLSu/jHUYoM7mlpU3qOYVFLMegUST8BjhMBdALiANV82ZisXZnbd2LH1YyfmcJnGSSvrdpS7Gi2nyAHkFpjiJXQvob4gFr1qJP+IgdekoSCB5kOD/Rg2zdq1Yv9WUDNOt3tP1H3XW8HLHJF234glDI5h3iO7dQD9pmUqq+8nEXkAK2gwvqAALhnCHbuqNrd2sn3C0fvnjc2hJoMJ1gfRDPjEVt3MkKKWkKW1OSCakrEATYXmPIbbC8YpzM/ZexCEdOJBVrKOQQRuCD8MV12dpTczmCPRSacLgeSecd40atABGI1MAynTqgd5Mi8AxSNvvDHza+t6lrLKgg/XuKI4vdBti5zD80Dz19JVbwoWDXseXl7Hl5F8O45XyhLZdyrMPEtip2ALKQZgkCQNWwHTBNvVezTT09+nNOOFOrYjhIDBm4u0A+s8gFZcz2wptSWo/e1K2me7cWpsPwhaZIn2hcgG+DXXDNS7JaL/U7KmzG10nluqpVrUwBozC6gBpBcLqMCIItY7Agjr1CqHOccTPTT3zC4yHn+7RkcwCD3yBmtuGccQkrVcK0Bg5BVXH9Wxvt5z1ArrWhGbB4akKq84YKEFplp0MenVY4kCcyFkkFRtaBeb+4mepxymYpSPZSqq448tEatYUyEAkFILdJaSSFBJvNgMUFvaDETvp4e9Vof0+XDtHa6fdbVcjTpIjiqaivWXVpst1ggafECABafhiLarnuLMMEDKddZ3y9FLjVOnjp3D8/ia0jaMzC37ecBFXJMKKANTIqAKLtEhhbc6ST5wMW8C4kaF611V2TpaZ66eoCZ3lq00MNMaZiFxnH1FZxex1eRfDOJVctUFWhUanUGzKYPoeRHkbYor29KuzBUEjquhxGia8a7YZrNMWqOoYlSSgKk6QAOdvZBtz8rYXUODUaTp1HIqw1jMhP8n21L0qbVXCvTfTUAA+sRhGtVgjUpuR5bXsuuOFllQtYJBHw9CNvHZO6PE5YC85g59Rz8EBV7U91TNKkJ01andkwQKTA6UkTtMWP2RixnDX1i15yBGfeMvXVVu4iKTCxueZju71UC5MSSbAX/ACxoaYAbIGuaSOJOqaZM+Aeh+RwiriKjh1QrvnPvaVONvTFOhXIxU/8AxPofwR6qbLUy7oFMMTYiZEXDCLyNxF5AjHNJV1NvbObBh2nlv5ZeC7HV+kJ8nQ+sK5hl0oC31b1Gtq9hWUxczAtG8ya2VC4xCb3VBlCnjJ/dVztJ2/zGepCnoWjTaCyKSzNzALkC0wYAG3MWwJWuC6WjRa/hHAG0sFxVzdAIHI/chVXAq1a9jy8p8hm3o1Eq0zpdDqU+fmOYIkEcwTiTHFpkIW8tWXVE0n6H3K6pwD6QqmaPdLSppVCySzkqfNUABPWNQjqcMGXIcNF8+vuDOtXgF4IPn4hUP6Sa1evmNFXNU2VADokoqSBJC3VdzdnmGAnnivEX1M2uIEEwJge9FBmCjTygEyJJife6BaqRTHcgEgCA1hG0gzBW1mBI6Tj6FZXdvcM/sukDLqOhGoSV1NzTDx+6ip5sVBUcB+7pOJbUApI5C0sTeFAJMTbBOKCBudvfLmuYYW+UcKFAMq0ksSJF4AI8z+uJE5kHULzhlKOx1VoV71PwrH+YyR/6V+OMP+q681adLkCT45D6JRxapAazx+w+63xkkkXseXl7Hl5RqrWJB8RYrex0wqnYwfG1hfxCxO9sgiAdNfHM/Qa8tVr/APTaz7GjQpZY/icdtBHXcADeNN1pm6JAbVJYf92N+RvFlkbGd+fLHGHSNDv799E9seD29m3EBieNSRJ8NmjlvzJ0SfiFO4IVb26k8xfrY9d8E0nSIk/RNXCCHQPflml2doEIiGRueo91pG+L2OGIuCpwksDTlvzH06rpmYoiQYFt+pi8T08sZ0E6LBPacWHdBZoHWLEyNNrmRqJ8IuRHSdsWU4LNYj9t09/T9zTpzTdq7MeAUcrBaeY8QJGx5kdPPacd+L5Ufx2DSZIETmdxA2PjGchO8px2LVRb76SR71394megwC+yxZsPgfz+fVMLOq+pQY87gae/e6Scc7BUM0TWy1QU2a5gaqbHmYF1PWLeWHVh+pLm0HY124gOeRHLPl70Q9fh9Op8TDB9FVKv0f5gEjvsuT0Vqhb/ACrTJxoG/qm3Ik03DyjzlAHhtT/kPX8Kvcc4TUytXu6kEwGBEwQdjDAEXB3E2wxtLxt8ztKekxtl9vEShq1E0XYXIIYaNxR8WqHWcdXl7Hl5YXbEGfIF06pvw9bKOv64QXDpe49UOM60c8vEiFNT3I6/sfOMVO5qNDNxb/yEfj1AWkH+2OqgEgyFMGaq41FmJsSxJMbm5xXUIYwkJ1wijUv72nSqEkTJ7hn66eKcYUr7ENF7Hl1ex5eWUEkCQJm58gSffAMeeOhL+J3Jt7cvbroFNSDv/hjR7RULqGkRDQt2MyA29z4jfEmvFMySdp6+O3T0BWeqNtW0CD8VRwmdYJH28+eq1qZw050hTI1GSSx/yk9fLfD62432DcFGiGieZknmTAlZ2pYmocTqkmOW3cClFTiPtQsLPsgtpOoeMR9nUI63vFpxFt9hvW3LGhs/MBuJ7l0W00jTmY07/fj0TjJO2XpMlWkKlPVqEmIYiORv7unLG8LQ90tMHTwmUq1UPC6dVmeoFCawIJFoDA2HMQDfy36WVC2AOS4U9nFaqQlEyC33iT7th8gMfLOLXP8AUXlR40mB3DJZriFXtK55DL34ypMLkEvY8vLDTFv3NpxwqdMS5Zy1DvAVkq4qEF1M1EBRiDp+0hUBY5FSRJAItdUww4aRpsTPoQc+s55SD9F4TVZXtGFu2RO4gQfDT69VL/B1gGZWoMoIUsGYajYazAIBve5mMVOfTJDTIOsctck3a+o0EiD1nXr+VC/CVpkCqRUMeFUFlN7HntsbbMMWCuXAlgjmTv7/AAvYRIa/PkBz9/dVvihYP4pJuVFrCdididrz+UkykAW/CpyQ6HZ8ug6zGfvYrpFQbev6H/bCLmsKRl6L2WT66kern4d0+K6uVJw6D/3BG8IZhuh3H6FBaEArlraq0GBdvCm5+OJy44I5fcqP6jef6jDJAgePhuoMyCJbT4N5HIeY3Hun3YtY3EIGvvRNOE8UpdgylUyIyk6Hy095qXhdSj3jd4U9kQpuXJJiEElyAjcrSfPHKza2ABk690RG+0ym9eoxubiAAE3OftFNIHVoA9yi/uOnAgtt3u8s/XT6pVV4xRblTGL0CqPb3hT5ikKwOqpS5AAArzAG5je5PPrjQ8CvWWlbszk13PY7Hl00CVVb413gPjouaY30qK8cccYEroWDiD3Rl09/VeCnymUeq2mmjMQC7aQTCqPExjYAXJxRXrCmI328l0A6hOKWXJA0EH0IthAardCrKfB7uoBUpAHucPhPIyQATOXlqFsMq3kPXljhrM0U2cBvS3G5oaN8RAwjmdwMsvRHvlooAv8AZk8+bEbxHTAgql1c4d9+5VMtaVjfOp3vxQ2cIOrjo2RpzPhqpO4h5AhQIUdOvrsMUuq4mwTnOa2n6Rc64Y6q8AYPgaAIIGRM7knKZ3B5lS4rW1XseXl7Hl5TZTOdy2sLqgN4esqRiLqfaDDMafVLeK0XVLc4dRnHPI5JuMiCqkGrBqWgh1sDqZlszE+KxB3EC04q7WCdNO49O6MoWLaydJ17x19+iWcQywCEy50FoXQVBUEgjoLDnBEDFrKnxRlnE57q0tJbOeU5RtySHP5YswppGrYAGdPVZjfn5X6YYWdN9Z4Y3U+vXuQ1ZzcJJ+UaQeunjtymeSs+cpsykUzpIMXEg/G3/EY+kh4xALPzmtaGTKsWL3YARpsLjYD5euLHHKIXsa2rFYIS2owADYTufhJk4WcVvP6W1c+c9B3n8Km4rdnTLzt9dgtgI2x8uWQKzjy8vDHl4KfK0mb2b3W/rtaJ8oxTUeBr1V1NsEyoaqFaodTDqTBEXF7XBtc8vcdsXMdLMJ0PuUdw7iVSxq4m5jce90amcV+8DhAW2d02kR7S6gxBkx4bEeYEcBbhLSSBsD9j+621vxmzrg/GAT/yyI+xWvE84KlIBSJIDaUUg6t7sTpW49fPHqVLA8z3STt3K6441Z06edQc4bmZ79l7hXBqUd6wDs4tNwAbx4rk7XPTliNau8fAMoSa8vjcOyEDb8kprWqxbmcBhKi+O/6KTJkd9SE3BJjp4HA/fliFX/ad73BTPgzwbkDeCUHRqkO8KCO9afLwrtzxaWgsbnsPqVDjwxXcd32WmdP1b9Sp+dv7/DEmfOEvbLq7Z0kfVFcepKMxSIABLEsQBJ+rcCep2GKbR5NJwJ0GXmFruMkNsnRuQtbx77/v1xNY8Ok+i2VpiNv2cVkkaoUvdJKpfabsmGY1KEKWkmmdiRJOk/ZMA229NsafhfHXUm9lXzA33HfzHr3o6hcwML9spVayvZjO1J7vK13AJBKU2ZQYBjUARsQd+eNMy+ouZLXSPeSYNGISF0XsB9GT06ve5+iHCRqoSrwGQ3YLOphIbSDIC7HUuA61y58BvRXNaBqukdmezGWpu+Yyarlww0gIEaRudcyRJjwBhpC8pIApJcZJUzlkuYfSVkaOWzrIio4NNGamtodmYEJTMwD4TE2kRbC+vTh/wmN5T6yr46B7VuPYAnPwEZ985Kq0aKai1Yuq21ID4k85cHWu223yxE1qgbhpwTsdj5aFRrcNo1Huq1pExibJy89RPLIFXHL8JWmtMAT4BZoLGTNj9mCSbeWEdS5dVc4k77dB6/ys/TFK34o0sADGuiZmTHL0y38lh+DVa5bQBKsTduR5zJsOZtHngyzZjyadk5/TXF2UatVvzAwcozcSc84zMxAGZE5kkoOv2frIYc016aqiiehE7g3gixg3waaDhutiOO0T/i708f8ALbfcStF4I5ga6I9ayfHfYG2OCieYXjxymBOB3kPL5tTqp6fZuq1w9GBue8nSOROlTvaOfwMS/p3cx6qB4/R2Yf8A+fH/AC23+uYnZezLzBrZdTtBqGSw3SSsAixk+GDMmDHhQPNRPH2xLWSO8ZDn7z6ZiScpwHQJFfLEalYW1XFngyrKQoPr9mTjrrfEM3H3+EjurilUfibTDTvmPA6f5aTOWroWme4YAWIKOnteGYBMnTc6XIMHV1aLkHAdQ06T2tL50kiJGf467JRUvcbjRpgSd5MDc7d+aBytBQSzAh9izCP6QdvgcbKwvOGW1AChUGI7n5vpttlrzKCvW3IdFYRyGw8pU5rqQIYXm8iOV8NWXbQ45jRvhr6n87AlA5g5harVXYMCfUTgz+roUxLngcySFNrHHMAlDPIafEbQGKta0wbCZiZHvsBjFceuadzUa5lUOH/EHT7esqz+iuMTalSk51P/ACbAmNyAQScpyEGcwVLTM3G282+AjGdcI1Syu23Y5puHtqOENaAXNED/ACeSAZAgAZHL4shnkE/LpvjilV4TRqscbcjUSe0bDOYJMYm7teM9WkSsoDIt8j/bHjEKg8MtnsJoVJ/8ixmh+eCZwnPLJ4MGCCpstCRJbTcwN5FwQemwxS8FwyGf2VDGWrmOgkOBEEkAEf8AhBI7w455RuI807M7MJF92Ek/CMW02hrACrxZWdMtbcOmo7PC17Whg/7nFrhiP/EDLcyYUWs7QZ+R9/LEoHNEDgtu8dqys3sdS8kYmxq0s1c7/iW5HXfLMkb++OXPc7jlOOZHRSpWvDHg9k4gwY7Uthw0J+DNjmn4g0zIEbprwVz3Z1bavCbgXuQDzvN/7YouIxDnuuubSYS2lOEZAnUgDXaJOg5Qinp3Anr+X/PxwNMSUDUZm+EBkeKhagY+IggeGCbd4CJ8wy+uLatAuaR72/dV2V063rtrnOPpGiJ4eCSztHjcmFuB4evP18pG+IvjJo2H3RNW7qXVXtX5E/TZS51Zj98j/fHAYKsp5XDAP+TR6onjv+NT8p/IjA9p8jlov1BVAtA3/uH39+IUH2Z8pHQDri8CCswxmH4lOuWfuywU6b/WMG7sXA8TKCVH80EDnAvgi1s31/i0HP8AC7bWrqgk5ZpbxOqVotUAGsAaQ2wYsFU+gJGPCiGXHZE5bxyiVfRtMVy2lzMT3oLsh2so5fv0rwrQjGowJcG4YKVvddJEArtblh7bHA3oTlHvLxWpuramIZQbGAfEMh4/9x6idu5Wip20yVPwqaxgT3Yat9YWtNSpW0hZvOhST1IkG43DAJBnuVY4dXL8DhG8mNPr3Ln9fiuZzLvWWq1IVDOlG8FoAChYhVUBAdyBy5h1rjA6D9xHv3Kb21k19IYQAIiSGmTuZiQNgZ7gIzX13AjVqkvDqzFje5qK5vYS0j87YgC5zi7pkfsforiGU2hgEZwWz44gdRAzkeUiFvnaTtSBYWWSXP2tJIgR94b8oOI0nNbUOHeMuU/jZUG6ZdF9Fpl1M/F+P/VvsNFc+HUtSUiw0kLTIYRJAHOeXl+XJVVGFzozmVj7moad7Vq0znpJjlBjlEQN43KJekKikyG1atJIELuLf3xCmTTdllpugLeo/wCZx8Bll7lV9qTDXSDqrOlgygNIXTplSBNt4gzIwUXzD3CYPPbnmt9b3TK74pH4T9eXhl6rbU7vSJqhSEcnQkN9mV0sTJny5eeI4Wta5oZuNT355QiKl7SZ8RcFHUp1PrF0qSUJAYEOd5jpvP8AVyvEjgBaZMA7aBDUbqnX+Qgk+Q8Nz9uW+2YFYrTaaaSjCBJsVm+0bAeROIM7MOIgnMfVGPrsYASffvPkEz4RlG1NVbUJJ0ht4gAGBZbL878scqvbAYPT31WW4vxJtxFKnoDM9Yj0z96l59gRB2tPl4gf0xQ2Q4QkYqljsTTmEI2WYQbROqJKnY9JE8ztHuxZIMgflNaPFDix1G+X7rVMs2gAaZaYljMEjYaZMdMdyLidh0/dWt4qDUdWLCTtyGf49ZK2q8LgWYaoIFjpURFiPFO0m8gbWEdFQcvf0XncbfMFow5CN4nPPrvktVyTHlMsDDVCRAHObm/ljmMbGMth7+qKZ+oKT34nNPdlpsNfMoevlCrE1KYbxatQUmQdUjUBIgtNxeMXB0gBjoy5/vvCOo8RsrtsVwJk5OgjzIhaaE28My/2j1MWt1A92I4qkzntsFHseGEOqdmyBOzfef3UuVy6iquqmsa/aK32EEAi8bR79r45VLyww46c8vfvoqjWs229RtDDIB0AbnGxjb8LOfRNQAp+JtRGo6bWk2HQi36YhTLomchG0pfwaWW1eq6S0jJxjMiRsOaiFAUmJ7tCyG6qotzMWlt97Tte8TxGo3U58/fogeL3td9MjCDTqH4XQAQA7T01OozkovhuVRgWamJJgaluQBvB63nEKlR7ThDsu9JKTjPx6ACMh9hn3nNFZaki3Cqu+wHp+WKXOc45lSY+XyVMrSSTbkJ+P9sd0RYPNZj88QJ2QVR0CNyllTukq6u7gffCyCekgwDIG4i+LhjcyJ8JVLIxfHoDn+yOy1QyQY9stA5HSQd7wLjzjbEHMiD0hGYnVamN4DdoGWQCkzC9fI/AjHgEVSDRWa48wfXNa8Sq944InnBO3L4/84rotwAtKuv65uGh8ZOdqegyA6DInmTyAW9Gk7iFAZiCQrMEBgSZcg6dt4tgmiwPfB03VFGl2hhNsrRanUs+ZCs3iQVPqkbwjRTW7qCrOwEFOYIIGNDQwkQ3RMsIYICU5rJ03pGlqBBUKwUg6DoBsynSSCZBFttsJbuaV0XjvQddvZPD9DqFzrP5N0atTrLqMoxYAeyLFombqpuOvLbDBj2nC5hjUR9vPmtTSuW3FF73DFOCebdvPI5jXlylo92tWVRhKwIpvaCZtpnmL4rcKjqebt+Y8Ey7W3o1pLYkf8SNJnYbELenmGFQ00psS3iWYUcp3v7V9ueOOY0sD3HTI793ovMvMLy0NyPxAn4RG+vXPIbqbJZdlzKOYdmVl0rYTYACdwAxJJ6E4i9wfRLG5AEe/RKOLUXVaTzUcBiaYy5Obhy6k5b75Zp5WpMFP8QAApXmDMwGPOLKPifLAIIxf29/f3WEZWuLfEKTiMQgwdRqi8lmywApgH2VvsAAJjreem3oMQcwCcXX6rtGuWjD9Uwpb/H9P74q1RVMSVFmmmRAIG8j5Y60xoq3VZdA/n9lLSUATYe7EXOO6nSM/EVBXqrsYIALGbyZtv1vjrJ1HcrS4jRYyVBFAIVZ9NvIdMdc9xOZVDqr6jviJI6n6/ZEvW6b4ipPeBACFC7mJIgx1g3GJ6qpnMol0mYEzb3bYgCVw1SdEm4nnVWsxNlp6VBkgLK69RltO+kTonkZEkMKdM4Q0anPv2jSdJ38JWz4RZA2RqPHwmddtZkT6gTmmztqWZnYGORB8VjcXBwG5uEx5fZZe8pOpEsdln6e/VbBxy9BHP8A2tivRUAhkQtqjbDad/Ib/piQV0khQVa4UEnpIHu544BOQQlSqGCNzosnMQQsgEkj1O1sdwyJAUm1Q5gG5WzUlCyYJ03aBqNo3xwOMx6LwdDcPJB5kEbbsY8JWCOR8dgfKD022sY4Hw5/shsQLu9HUZjmfWJ9TGKNCptxYsJ9VC9jHIGfXb5fri0DJXuApqSmpHrcnpvt+WI4pXaZBJlT1V+Ak4g3mV7AcLnnXPwSt6bEpGoMDyPhXa5/2jbFzXCD1QefzN1UyxMiBN2Ykk3U7nEM4gqVEuB95qaCw8uQ6x1/tjpMIptR2JpOgMxzjbx0Uubeapi4Fvn/AHn4YppjC3NXX1WKopl04S7zMEnzmO5efNd19YDU8ALFKcangbRuRMbc46nB9o4SWuAzyz58vf0RVhTLmvfIBEa9T8oPNH/9fqVQgFIqrjW7DwvTBAjwtbVMCPdHMHC/wtcDAgwIzR9s6k63qV6rowmIG579Og6qDNVtbk7eXIdB8MJySTJ3Sdz3PqFztfeSX52glQEVFDC4vvBsbi4xKnUewy0qFO5qNM0zHX3ql9fhI0qEfRpiJGrlFyTJtvM/G+Lm18yXCZ8EezitYDHUOI7T9NtRkR94IifhLRIZQRs1zA+1aOYt6Tjra7Zj308kRV/UD6rgQ2CNM9/esdNxKaZHIIkMRLwRqjYG5A6TAk84xU+qT8I0Qtzf1Lp0v2yA6R7/AAoWQd7YCCJMBok2BImDuLb88cxQz+P5SOsIOFq0ypblqJU/ZBUm+8HYe/md8ddG+/PNRDs4RtMyZ8vftilxjIK59SGw3JYKAKb8v38TjwOakz4XL1Wp4eekAepOOASVOm4NYEFBZ5IEjTboLH3mbfHF8gNy6qbnZZoukSZJ2HhGKXmIHNQIOcLakwCrz2t54kRmpuhkOW97Dqf+cRGZUKYl2I6GMun7pTncrWOohnZuQUwP+7FrwrEpAEwNT765wxpvZGWQ/nXoJnnkOS2Ng6wcGuDBOfw5eUb6b5ZmeSxwbgiAOzs5LEhgx8SncMOs+KQfjvMbi4LsjtpCa8Qvv9ILTSGJrtvt06Jo6xKqeWqfgAfgo+eBHOBA5aLDcW4gLyqaobAGUb/jePBSZajA/fzxDU5oOhTJJc5buATHx/fxx1EmJhD8QoBk3I03lbmRtaL48x2FyAqsAAnX2EJwsKCIlhzJ3v63HP48pvbVxEe/fvyqZ8JMa/RMDdYG+n9N8URBkosMEdVAmsz3irpgXmZuSbHbFhAGhUQx/wD+wT7yRKGASeYmOeKzmclEA9oXe+q0rKAJO/7/ACxKVc4ZTv7zWlNpYyf3z/THBkFXSgOJcps0fCR1B/LHJzXbmp/j3evv1WHE2ER+/wB+7HtM1wNJaSMkHlMvUOnvCpCk2HqY+UH44ucWZ4d1ylRdjxlMG8sVhFFkOJQlIQdv98ccl7hhqDfn78UStImV1sFYXj7MX1AiCDAImbHE2kNExmPfsJ1b1belSDatOcJxOOIjFyEaZGDsco3UmVy5pUQneNVlidREGwspkkmxmfPyx2o9r3ZCFdfPo1TiosDGnUDn++sfdR7epxAidUve2dd1CU8P7645Ko0atWA/ufLn/b3Y8CVUHz9lJRpkyxHQgdBjkgZBeZAdhCmYW+WPBXsBAI96IPMoxDKDpOkGYmPdzxY2MiVGpTMKCshQxBYsSSQLjmJn0A9TaJx4DF0hC9kQYiSicusqZEEcunPEXiDkrMBz6D+Vq5k/vf8AZx7ZddnopcqlyT6R7p/tiDxIXMJDfGPH9lDQp/WMTzGn4AEf/LFpHwx4ogUyciiK6gCBt/tv8sVhsmVMMMZqOkkLJ3Jn3HYe7EnZjJQ7PG2XLztDT5f749GQCmGzCkNPUCsDTcGRM/pjocWmRqrAXNOJhghZpU9JsSfxMx8t2NuWPGo54z9BC6b24uG/3HTB0996kCCL3J3xGM+io7CXGdPvusscdV+glQF41Sdtz8vzx0CVW3clYvE3B8uX++OASqmNxAnmoKOXCWaN9QBJaIIv4jc+fwGOucScvwhH0y0ycvVFUx4QOsfMX/I4j/kiqZmPfet6wt++V/0x1X1flWWMbbn54gBMKhvysbzzPvvQlU2Ym8ED9YGLBqunUypaKERtMfmcRIErlKmC4zots1sfT9DiH5/CHuN//L/6ralz9MTP3RTdB3/lZo7H1xJXU/lW5x5TQtL2v35YrcldfU94/wDis5vdP6v9OCG/7TvBN6v/AEVb/wBH/uR9P/Db8S/k2KP8h3fheHyHv+xQje2PTEjohqmvgvVPs+v6DENlS/5PFQ8j6f3xL/JD/ujE2Ppiv/JWN/3fE/QrRtvhiY0Rbfk8fusHc/h/vieylU+V3coavtr++mPNUB858FuPab0H5YidFB+ru5QUfa+P5jEtioN+c+CJT7X75YrOiif9od/3UK+0fxD/AEnFx0Rg3RQ3Hof0xBSQ7+wvqMdGpUHfIo8x7Y/f2TjuwXkTR9keg/LESpbLy8vw/qMcaqaG/vYLfElevYi7RRf8pQjfa/Ev+rFgUeanPL8X98QGihQ+Qd/5STtB/ip+Fv0wTQ+U+CDu/nPgnK7J6D/ScC8/FGM+Rqmx7ZWVfkPh9Vh9x6/occGqqZ8zfFB5v2W9T+WLBqov1KKp/oP1xDdTp6n3u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data:image/jpeg;base64,/9j/4AAQSkZJRgABAQAAAQABAAD/2wCEAAkGBxMSEhUUEhQWFhUXGBoYGBcXGBoeGBggHBkeHRwYHRcYHSggGCAlHRoYITEhJSkrLi4uGCAzODMsNygtLisBCgoKDg0OGxAQGzQmICQ0LDAsLCwsLC8vLCw0LCwsLyw0LCwsLCwvLywtLCwsLCwsLCwsNCwsLCwsLCwsLCwsLP/AABEIAMEBBgMBEQACEQEDEQH/xAAcAAACAgMBAQAAAAAAAAAAAAAEBQMGAQIHAAj/xABGEAACAQIEAwUECAQFAQcFAAABAhEDIQAEEjEFQVEGEyJhcTKBkaEHI0JScrHB8BRigtEzkrLh8RUkQ1NjorPCNIOEk9L/xAAbAQACAwEBAQAAAAAAAAAAAAAEBQIDBgEAB//EAD4RAAEDAgQDBgUDAwMDBAMAAAEAAhEDBBIhMUEFUWETcYGRofAiMrHB0Qbh8RQjQhUzUjRicoKywtIkQ6L/2gAMAwEAAhEDEQA/ALlwjh/fEgmIw/uK/ZDJY+ztu2dBTSp2aE2a2BW3xjMI93CRORWz9m1j2r44L506KTuFNjIpBncsabad8MKVTG2Unr0TSdhKgxYqV7Hl5ex5eXseXl7Hl5O+CkFCB7WALmQ6dk1siCyBqm+ZSNJkYEYdQmVVsQUi4xSvYe/B9u7LMpTeMzyCVYLS5P8AIcAWogbVvhdVvCxxEJxb8NbUYHFyLPZheTHFQv3ckQeDs2cl/F+C9yNQMjBFvddoYIQd5w/sG4gUhr0tSldpGC6jA9paUtY7C4FU1svWouq1QrBna4MAqNOnfzJtc3GMxXsnURhdoTz1GX3PVOmV21QS3YeRW2drsT3dNACCq6iLeRB5/ngH+nIeRO8D7KxkRiJUrZXQjljJI8O3hJkQY8594x59I4iGjIa9Dyn0XBUxEAfyh6eabSqumjSzamABDeFtK/Ej4YpfReCXtz0Hd7C85pxFwMzso1407RpSAxtJ8ItsB7iZ8xjjbYgyXSutoQZJXsvq1lqrTJsqxA6Dbc/piZBAhqs2gLCV6i1FIjSIJF4spJk+cH44lgLmkLmDEMJRHeBmDNYMdwNvP3YqzDS1uZC4cm4W6hCZ6sFCuh1BWdXHTYBvn88SpOfJDhy9/uuMc4yHBD187UaoVaoTScaZJXYKGAn+oC/U4JDX1fin4sxJPvlqu9i0U+0DcwULk8sWemhYnVYgmIBhQImLHV+zGPV6ppMk7BW14YwGM4n34JpRzDUmqaqhd9JpgeLTII9meQuPdgUvdVwmSN5nZDYQ8CBA1RtGk2lZfxagurkJjr6/PEmvJeBJ81Y0AuwxkUVUz4NGpZWZVnQTc3AG3nf3YiKb8biXGNO8qAt4c4nQZeK2TMsEuQzEMOcagYA8xJv6YpfjcYmAIznZVOZ8WWQyzSPjFUa4G/MAmBzMxF5Me7BNFuSIZouk5HOtSMrjbVaQqCCklCu6kZCcUe0dvEt8BOseRTNnFcswtaPEq1ZoQWx11ClTHxLjLq4ru+ELNXgFV2lj64828Y0QAuu4bWe6XFTf9Bpba74h/WVOSs/02lpiQWa4C4eEuOuLmXjS2TqhavDXh8N0UWe4M1NdUz1xOndNe6FXX4e6k3FqleC0vXseXlsjkXGOEA6qQcW6JxkOJgkLUvgKrbkSWpnb3YdDXppnCWBhbRY4FpwCJKPrEuaYCqdRCDBw2aZCzr2kGCpstnXT2TGIPpNfqraVxUp/KUYnHagGKTZsRQ4lVAQ2d4i9X2jbFtKgynoh693UrfMUJi5DIHjNEtSJVQzL4gpHtQCNPlMm+B7lhczISRnHNXUHBr8zE5KtZRqgoqtQFQBMMeWqx9ZOM08VGt7NwgDPw6dZJ9hOPgLsQOuXjH0WuarVHRldVpox1EsbQpsQAZB2HzxWxr2NwEw05ife/vRdGEGRmRktuG5FWpMzd4abaQWJiGAhWAAkibH1wXbUWupEvGXPr0+6lOKoGN+b7fnknqdj2XLUKyiarOqFKctJMgkMxtCzeBvNsUOow4EJw+2a0iEp4blaX8RUosgdBVKq5BJlSb69UgkKxAA8+eDKFBjnYSMs/OPfspJdVcEkbfTdF/wK5cKBeVjTJM+KXN/Lmf7YT1cTTTcPlOZ20y9+ajSuRUeHAZNP8fdD8QfRTGpdIADA+REk+kzb/bHDRDS1zTtr9PH6ol9CHNc3MR91X+H1C6sIks0mbgSOf+WPfiZavHLNNHyqtTLHSAlUv+IrSiI6SyH+mOeJtcBTII1hEMIZRIIkZe/ykFd5rSotrAUt6/se7HPid826pJc7N2qa8Nz7M7VqhsTpQb3JuFHw+OBzSAAY1VFgAwhSs9VnXSAlg6g7wGgQObeWPCBAOeceK6I01zjxUzOKNQmpUQ6DphRc6ZUQOd2O/Mn0FlY4iWNG8nvVtw6SabRvJ71F3rKFp6tCt19oyxPiMWmRirA0ku1KoDASSc0uzVCW0JYRJsSSQYnrsRghgn3+FZMarpWNss0vY8vKy8G4rSp04Nj+eFdxb1HvkaJ5Z3lGlSg6o/KcepvIJjFFSze3MIylxKi/I5KZUo7gj44gTV0IVobQ1BCizGbVbaxGJspuOcKupXa3LEled4igplQdROCadBxeCckBXuqYploMqvYZJKvY8vL2PLy8Djy6rRwvNh6eknbCqvTwvkBPbWuH0sLikef8VSFvyEc8FdqyhSx1TAS6pTdWrYKQkrLcJqgTA9JE4Wn9Q2Ydhk98ZIwcCui2cu6f2QZBBg29cOadVlRocwyClNSm6m4teIIWMWKC9jy8vY8vJfxTh/exsRzU7Ec/lhfe2jqxBB02Pr6Iq3rimCCkS9m6hqVJC6AIpFjPIwYG0GMLxwp+Iictuvso037MI57qwZjKf9nakI/w9I9wtv5gH3YaVrYOodmNtO8IO2uDTuBU659xVq7L50vwkMsd4tNwPJgCFPlaDhDUccJI5LaO6qncRyuXptqsjAswYdWGiT1mfkThy8UaNIPORAn0jxWNx1HvcBmJ+8qq5g2ZRVLug0zPhsqiAPIhiPTGWbjrEOdpGQ+30TS3pY84ic498wtMnlqzqsszB1I0GbKZsJ56rz54l2jQCAVYa2EETloiW4Y2tUpPptc8iFALMfIR8454upsLviOQhTt2iqJO2azVyoexLClTJ0mbsTJLPa2raBsAPPFVatMU2R4+9eS7cV9GMHv9kO2RCo4FN3qCFLpbSNQ2XY2EEjmRyOLqVI1PjpEkDpnn9vCZ6IIvOIEmAdvfuFLwyol5UhkJAMXhQLaRYnUzDbmMReHbZFEHDEc1q+eHfoWA1AgqpHiLbL+HxFd/unqMRY3DE5KykGyJ0WalOlRRyHDVPETYAmftRN/EDvexxAy8yumahkIbJq1RGYiVUTIOkiDNj1gbRYR1xIMzhSbTkwj+JZRMs7IoZXk6mLlY6KrL4mBud4FuuCmsw7x1mFC4wtOCJhXXGrkLLr2OyvISlnlaqaY+yJJ85FvngClfsq3BoN2Ez9kZUsn07cVnZSdOnNF4PQazrPXHIC6CUTkMm1ZoB6X9dvyPwwLcXLaQyzKYWdi+uTikAevvmnw7OU4gsSecMP7fphf/AFtWdfROP9KtwIg+ajPZtDs7idjZh7/CCMSF/VGsKLuEW50keP5SXiGRak0Egg7EfqORwwt7kVhyKTXti62IMyDugcxXVFLOQAOZ/d/TF7nhokoNjHPcGtEkqtcV7X90V00pBNtTAEjmYE6eW977DC1/EwHQ1s+icnglWkcNf4XRMZH1lP8As7xNM2VFNiviXWLalE36i4tP62x6vf0uwdUmI5qm1sni4axwkEn308Ufn+P0Mq606cksZYm7AXuTa2MZeXNxfZk/CNB9+/3zW0tOG0baYEEqxZfMh1DAyImf0wnE6FEFsFYzmVFQQfceYwbaX9e1dNN3ht5IW6sqNy2KgnruPFV7NUdDFZnG/wCG8TpXjMsnDUffuWK4hw2paOzzadD9u/2FFhmlq9jy8sExvjhIGZXUJ/FNU/8Ap1FSLs5MU1A3Gr7TRJCj3lQQSK67YRNMg9dvNH2nD31jLsh6nuHvpKNWk5QVAveUiARVpglCD1X2li82IEEE4gy9Y4DFlPvVX3HCK1Iyz4h5Hy/Hkouw3DiuXr1UqlaGiqO7kwWKjxSNoiJHpywiqiaXeFpXGGSUi7UMHZKNwWuW5CQVUGx3cj9nDi+h8Ujv/A9SsjaEtxVPfX0SjhXDVNQl2BYN3cEHQGAnUaiypk2iYEkEzGEbrZ+rcoKctBJaWujfwRuczJoEU3YA0iqlgQQ1NiAtQNswiNuhwMbJrX4+ZnPY9yk+xp4i+ZDjn0SpK7MdVMm61KRj2TpGsEH+bQbemLy6RhAj7qxgIaaYO6Hz2aLPpQgINBI1AiWAtNpFzfliL6TS4kZd508fuqMIkAZnu+iY8PbulcpVUPpAUQxLAGe7Bjwg+zq57iwkjv4hVoOwUt9Xcu6dc/NPLbgPasD67c9Q38wmY4NSquatRyFqKpVoksTyMEBGPh8iRyNjZZXrb2r2dXKpuNndRy7vFB8Q4WbNhqU82d2beh5jr4FA8CyKLVpHfvKwpqWUfdnWbmIbTblfBppYG4jvl6TKDtK7cZZ0n8Jr2w4RQydKigRRUDawGk61YFYebwCCY9euBmAiAUTSZhADhmrnwbshQbIpTizutWqQSNUepsIgQOWCSwBE9m1uipteilfM1Xq0/C8MjX2gWv5EfDDG2oipm8ZESCs3fViKjsBzkyoMznDRaBUcBoJ1Ak3G4JETYDfGdqMtqtXtaVVwn5vmxeMa92m+iaU6lRjeyrUxI00w9NdOu6lfjtMoVUvqixcfnBn/AIw5r31J1qaVN5B0BOvn6SlVC2qf1AqVGfDuAIH48Emy+Yc1LNpNQwW2BnzG04Q2grY8FN2Gcif3T66fQawOqCYzA19FdSYF+WN9IaM1izmUz4flAdJsZve4EeXPp6z0uruLvHkw5fVP7CyawCo/X6J/TcBQx5jnAt7sAJulGZ41VRmXSo6WPuO+Aq1y6m4tw+qcWnDqddgeH94hBVOIVaulSAzz4WAhwfIggfvyxQ25qVPgjNGPsaNvNQnIag5z05pZn+IEMXqsNGkkt0KkLNva1AgC025zhvwy8Ac5lSMt/qs1x/hh7JlWjMOIkHbkenXoqlns5Ur1lUC7NppqTCLqtqY87SSeQBjELi6dWf02/KhYObw4GkxuKo7/ACIIjunMjQgQMxnOSvOX7P5BKBpPR79ysNWcQSf5STqQAmwHXczOB31WMHNNnUq906ahzHPWO4LHEuHUBTLZaiuWrKCVaiLExsyiJU9L4qL6Vdpa4ZfT3zXTb1KHyEZ7d3TpJy6oLst2WTO0BmKdcB2/xAafsuIlbMPDEEeRBxBto2MjkuNv8WcI49nMxkELo3eUwfEqqZUfeCyZHUYCveHlzcTdURSumPdhcnWQ4gKoERMA22PQzhASQYKsfTwa6JT2jrqoYx4+vSMX21R7agcwwRuFLsW1aZY8S06gpdkMz3lNXiJ36W5j139+PpnDro3FEPdroV864tZCzuTTbpqPfRCcS43TokqZZ49keewJO2K7zilG2Ja7N3IIJlIuzVafM1qxZWcw8llnwqBLH+lVBJ6hcZZ1/cXLyzFk7UdEda0BVqtY0ePTcpdwjJZ3M0aiUWqtSQamTWdJLNqKhJhmN2iOXmJkXudocuS+n0ra3tWtaAARvGffKtf0acUzOWcZeslVMtVazNTbSjmxBLDwK3yaDzbBFtUw/C4dyD4jQa4dq05jVdCzXC2qCotE9yLBwJ8RuSXQjxhreJSGI52jBrg0jM/F6JK4Ym4Touerl6z1e7rmHQspqLaVIUnTMDmviMRO0htNVzxCrQpTV+eSG9RvPd+OaWcO4OX1yw/KIJ+3ny6Hpic0uHIBERTAiROmeh5+/wA953TDid72ZM5c49j0WjdwazL8UGeUn8/dK+O8JFRJH1ndHVUUb1EbeoIgh5U6lG5BIALXb21T+roh5+YZEfdJrikLOv2T/kfmDy6TyH0hNO1XZfJ5fKHOUyVKpTNJVP1evUNL6RvMmZO2OPaBmFZWYxoLgqhwgLmNCrT0hVAZqalmK6yAgBMDxFDc2sTYYjdVWvpNpBu2ZHIbeJz7l3glu5tw6udpgHQEjXwGXirnmOy2XkIqVFJB+tHiFuTA2HwG9vJe62pkQtOLmpMygsnkHo66FUBgLqd1ZWmd/wCbVIO0jfcoeJ0XUajXg67jLMewiaT21JEZckv4hT7pG0rqem6VUk7jUoNzzGx8iDuca/ht+y+svj+dpE9c9fHfrKxN5w42nEG4f9t4MdN8PhqOncpvpKZc1Uy2Ypk6WoutxEaWYTfo1o8xiXZl78tlG5qYKjSrz2Vr6+FgBpYU3SbyDBiZvzGOv+WUcVzunnNVfu5sitv+JRHy+eGNpVBaxvJv4WVuWfE53Nx+6e1cvRekkOCKyhbxAJUAieuqBG8+mPn5ltWBoM1rQ5lWhJOTh6oJOylJNaP4iBIqTYabQANus+uJVLx5Pw6BQZw+kGw7P3skWb4HVDBSTfwdCJO9xYQZIE3B54Z2NVtaqKQyJ9+iW8QsqjGdsTIAz89dN9+s7I3jHFUTRTYmo6FS5EaTBhgRzJEmORjGi4pdU+zFEmXCJ5df4WfpMM4wIGw9V0TKIrpSNM+B6A0nqQu3rBn44raQWghaenBbISPiXa1UfuxTBW6glyCdJgkAIQADNyRt0vgd9y1roiU4ocKqVaYqExOikr5oVqavt4Rvv0gx7reRwPd1GPb8KMsKNShULXbpHVz5IIVSDJu0AGASdN4YmIAkXPM+EjU6ZJyKZVqoa2XNy7pVcznGO+CzBpLUKs8goxCqwHhJBiSd/s+WCm0exfhJBPRJr+6FVrCWEsxZyOmhjrv00OibcCp0TmFKQURC2ogCXYwIE9J94ttiy5MMhqPe6m97SQJaNtgdBz2TJ+01JKgVmTxMFChpqeIwpK/ZknYmYPuwMWPfnsPIKOOlTyESfNM+LZ1aSgmLmBJgdTtc25DcwOeIUw6fhUqmD/NV7sV2oWjnK/dQaVVWZlOsQ6gtswESQ42E94s7RgsF9NsHZJLgMNyQwiCJ8d/srn2g7a1aFdqS5bvFAWGDG8i4ICmMXk7Kpwwwl/Ecq9GkmboKVpVAHqUtzRLXMAxKk8vsna2yq84f2nxM1TC1uA74Knqq3XZ828U7kDUdRgXIBmbkX2A5jFNnYOxFrskXVuGsHw5oVs4uXKlKjMNBJQ6QCTsRpsdt5JEeeHNKu20IcwkgAyDzy07+ayvEQ64oPfUaJBEEcusicuST5rMF3ao27GY6WgD4DCe7uDcVjUO6zR2aE/7IcN72nnKhjSlB6d9zrRi+mL6tCkelTBfD6QwueRsn3BacHtOoA+v4Vg7L8Von6inp8LOAUQrTkMTpBjxHTzkkgSYJjFsQFr3PxOz9UDTNf+LrUe40ZUk6vAopVA3haW1C5W9lJJNyBbEgABKrlznRE/hPstm6ipTVnZ6xD09TXjumTRVaIB8B1x96qBznDCiS+MOWxSW8eLYEnw7/AH6JNUzuXpa2qFtTswkIXKIjOJNra2So5O5LE/ZsFdU+1eWtGmSN4aTRoB7zm7M95/AgKx080goirIVNGuWgALEyY2EXxTGyPJylIKHHqT1FCmrqRgCaiFSVqOKcAGCYqGkTa0AGNsGWjX0ntxf5JTxdrK9u6NW55e+SbZyoooNQqKGTUGpaogHUJSDzE6lA5ahYLgqtSio0jcj6pHTuu0tntfq0HyVHyWUqpnO9pBhQhmcqRAJqfdJFyEBEbzFwYK+rUa+vVw6B0DwGfqSn/DaL6VpSxbiT46ekJn2nr5pc5l1XWlN6f1jCTSDlgCpYMNPhAgkjqJviA096I55IKbZjWRRLmTFVSYILeJdLaTdZVZg3EwcJ+NNBogjY/Yo2zJnMbILieVNRDps4up8+h8jt8+WEvD7s21YP237v21HVEXVu2syDrqO/3l4qXtimXqJT7rToSnTCwYiamooRyMRbfxHH0JmA0alQnL4YPvmsBxJ7m3LGlafR1l8xT1UkZjl9NQsYBOoqIOo3LWiMUv8Alnom50lUHL50is7QYfURMkwW8iOYPwxy3qGQYyjLfl1WfqtxDxUBmQwkXEEbyPTCLaEO04dNk4/6/mdQ1vtBsB4vIkcj08zig0KQGTUcOLVzBnT1RnEOOh1MBgxnxdCdyCLzvHn866FA0ndpOeyPuOK07iiadJvxHKDskn8P8PMyTN7zghzi4yVmnvIJB1Vy7A8UZWaixlR41/lIiY6TOGXD6riTTPgmXDq7icHiFpx/IGm5DkLcwWMBhcqQ0Xs0EdfS/q9MteTGRW/4fcsfRDSYIEQi8oD3YmxKgkecdOWAzkUyBmCVDk8s5ePaJm3piTGOfk1dua9NjJdki87lMxSWo70j3SAXUoTeL/4k2Mg26eeCDZ1AErZxSjiiD5Kt9mAlU5glYV7wDuA86SNouNv7YlUDmNCGtKeO4qlzMMnLqB3ZeXPom2V4NQrOrMh+rjQC76VgQIQNpkC1xiP9TUw4ZyRlXh9FjsYGaIzsOxHdudTHWGUQNK2qAm32UFjzBiRIgHFuYPcuim15hwy3SNeHiHFGkAbISD7G76ipNyS3tGYjqZBlAF7ZdnKhVp06Nw1rWfCRBIGnTu5xurDmez54rOZpuF1IaTKI8LCA06t4It1BGLokyEie7Mg7Ej1V4y2UNDh6UnuadFEYmL6QATixggqsarnXGJGbdqe5o6D0swJAPWw26HA1xVDakyjmtlkJVxDuctl/rFmq86UBvJ3MmYEeWFjqrq1QhhgDUoanZOug9gnPXp/O3joASE2WNOr9rQ02Deyb7axsfUDFD6TmdfqgL39L3Vsw1WHGzmBp3jMiPEdV0/sXw6mmUIamzMzVqgKg8h3RE+ekxh9w1rjbDOA7Iz3r1pT7Kk1p11QnAeF06D1GSgEqNJqElrubt7ROiT0G3lih5M4StI2lTwCo3UpqzrUOiQ25JXZRNgxk3/OCYxBTa5zPiQ/DaY8VT/xCCo6KAFWPxAav6o5Yd2lLAwE6lYbjF2bi4MaNy/J97JU3DqVWl3VQHxsytAEzTeoqsG3U6WbnENtfC19R9Oo4DqtXZW7bi1ZUnQBPaGSppRXLqCKaoKYF/ZCwBqO9hvgeTMogtEYUh4nwml3pqKGau9SkC5jb+Ip1HMKAPsSbcj1OCaVR9So1pOiFv6DKNo+p0KbcaUGhUJmVUsCNwy3Uj3geu2GteBTcSYgTPLqsRbtLqrWDcx55IDhWXUalJY6BTYabk6TFheYKiR/N1xj+G1jVY4nXESfHNfS6wDQKYGUR5JylUvKqGiDLsCsE7KAwBPO/KBucMVU34TJSjiq92EEkkB2+GkAe8t8sLOKQaTW8yPoUQ2oHPLgNAtF2E74y74nJGDRV/jOQY1AFI0MTU03jVYMfPZTfqcPbS9c6gKZOQPpt9/RY79Q2DjWZWZode/8AcfRXnhGjJZJ0eouti4TzJOlQJvMkWxq3n+34KdUQ3wXJM3QcV2VW7uAT4hMjVynqZ+GFVK6e2mHSTskxptJiFmlRqUxJGx1CQCL8jy/5wFiZUyBQfZljsT2SPp4KPNZjX9hV6xIn5482mWamV6tggYWx1UWYq+FRpImCSecFth0gj4Yk1ufvorrdrQ3IZ7qamXZfKNscKBuBSa74dd0w4FxP+HYuaeqYEzBFwT+XywRa3AouJiVZbXDaTyYlXR+1D5mhpNNVLICSDMSTpEbiyg3+8DtuY+8Bbpr78VtOE2prgVjlBGSEy+ZlgrDTJA8rnrtgajTDngHRaC6c5lJzmaq1LwKiwDhZKiQdTAyBMypBHS2GopMBkBZY3lZwLXOlJPpC4O75WabsAhDVA1R21BjoESSBDb+V5tjr28l22aalZgmBPv1VVyPEVpdyxYqtJe7elp5MfE4INzIQ7EkKY3xTVZibHuU6uKdSnVNfEMG43Hjy6eSt7IGUNTaJuGUghgfkRhcckQ12JLMznSqlqxIUcgAC5+4IYkk9BHwnHQ2TAXa1RlJhedlWssr5uqVQaWYy7gmEXmSOZ2VQb23gGCatwKFP6dUnt+KV6z3NZppPLqep2HME9FeafDUWn3aFlUAKIMxE3vYkkmWIJM4Wf6nV5BWm2YV6nktKFDWqlSCGDMDM84IIt0iOuPHidUqItWDdLeMcSpZWl1aIUWkn3CwG5MfpgZuOs/6lXU2Gu8UKOp32A3JUfAOHFVatU8eYqCTzKLFkEE6R1/UjFrpeezYMh7lE4adMBlP5RvzO58eWwgZQlfazhAFNaqqFZQNaj7S7ah1g784PkJsZiYcL/BNOGXnZ1cB+Vx8jt56HwUnZLti1HuqNbU1JCdBRtLLJ9gg2dSeRIjqbDDS3veyYWuEju0H7IDj/AAZtEG5oj4f8gNuo6c+Wuml1FanUAqZdl1x9ZTLGT0nUNQYciRJFriCpVRzK5xMMjms7QrYOoQ6Vi8AUaoFTwAuVFMeMUzOhiR4mAkAn3C1QpO12RZumAZLTL5xUfuGqK7r4QwtqI5FfsP8Ay8x4hzCt6dZuIMcc/qFjr2zNJ2Jvy+o/bqtaOY0OSbo25i4IEAx6ABhuCoMQSQLd25ecbdUz4RxAUh2NQwNj725FEWPi74mlvOtNO+2oLqj+rC2CtPjETl3rDP3lQEDwpMTa5EavWCQBazE81lpaW+D4narKcY4gK39qmfhGvU/j7oDjueBy1SpSBqKpHiWNBZW1aNX2pKlTp1RecR4jVpmg6mTGLLLrkhbCjUo1WV3NyaZz3+6Q5bi4IWtTlNyNQ8PRvEDGloupuSAfCYOMdQZVtqnPbLcd3Tnt1GS2gvreuIa6DyOUe+WacZftKxDEUH1bn60FIBIJXnAjYLhk6+pAbz9+UqwMcUGatSq2tiOVyIW20LOwkkCec6jYBNdXXaOl3kNh++512gBE0qcaevv0Ui5umsLr1MTAAOpiT5LJnfAjbSvXd8DPSPqrDXpU8nOHnn+UNXr95oYCEBLaiRJgMhECYvO5mwtecGNtHWpLX6kDId86+G3mkXFL+nVb2TRyMq0dlf8AtfD+9rINUl11LdCsEMJ2JIBtjYVcmEdENUcSM1VnpK12UH1E/vfGQDiNClZS/gOUFVWQNBRR7X2rwR5AfqMdujgGM8/fiq7Fza4wDUDf3og+M5OmrLGkSNhzgxq94A9d8XW1VzmnEqOIAUXS3caD6pYXG0CPkf7bb4JlACtUjXX098lKXtKnbfER0QoAmCtxknrMEQeKJMmyjqY87Ac/cSIve2m3E/T6plwnh1S9qlrcgNTsP3K6jlKeUzCJTZTSq00CLycKogaW2qKN4MgTcA4qbXJBcwyPe2y2cVrV2WX0Kjrdl6ovTenUHLVKH4qGDfAYubcN3BCLbxQkQ9q0y3GhlKxy+ZDKShYOJZYPmB5MLxFuuHNG+pvYC4x3pFdVKTKsNyBE5+qrHb7tQ9bLAUKTLRerp702DFPGFFwSZFSwtbeRGLDVDxI058+7vVFMPufhYMs+kwJy8jnzGSoFAvX7wlgGRdftgSAQPCrESQSPCpkzscSc2M5Qri54e5ziT1P1O6P4fxKtRKAValFYIqBQIm/i0VAVBJtMCZF8VljTqE0p1qlF7abQWsDRBIOfmDE6Ac9VPxHOGUarVdg5063EhZ3IFOBtyUSbXx3DhHwBX3deMJD8nAaj5Z5ActCeusa9E7OZWhSoKMuQyG+sQdZ6kj4RyiMZu4fUc/48jy5I62pU6VMNp6fXqjq1SAbxildqvLQc0lz/ABbQpZrAD3+QHmdsSY0vcGhKhc1a9QU6QknIdVVOHVP4nNo1Y+AEueYVEUvp8wdN+snDe3phpAG3qtq+ybwzhxbq98BzufMdwEgeeqt3ZHtMM2dRoFNe1QGVeNUAgw1MkIzAEG0TEiWFS2NP4jv5rN0rkVThGyl7SdoadGvToGj3zOjFgACVQ2iNzqIssX0mL2x6lbmrLgNFytcNpkNJ1VC41w7uXAAPduNVMtuV+6epXY9bHZhgKowtMhbjhV627odnU+YZHqOfjv1R+Q4gaqGmb1VViGKzCge3fmJA8yR1wBUaKTxU0aSNOfL79yxXEeBvt73Az5DJB6bt8PougcdyCUmok2yxqClUU6iqKyytWZ9o1VBLjYOS2NM6Gt+I5ffRK2hxdlql3HeFTVh1ABULScLoLBWiWCgAkFl/lICkASQM9xVtW3qMwHI765/bLTfVMrSnQrscKgk/ZStSOvQhDAB2c1XI0pTAl2cAlhJEagxvyEw04fxGtUOF4kDf3qlN9wikIdTOGdtR78VX8tSy1KqagV1rsYemsl6cFtTa9tEFLRYrbxSMOch8UZpJ/ceOzxDDsdj4c/ZRHaLMtQFQVDSbSiv3aMWR0ZgLsQO88JJ0+yJUxcHC6pVuXVm5RT5jnyJ+yY29m2k8E5++Wyc5mm5ylOodK0SR3VPRpdSdUloYqZA5RvgLiv8As+KJuDLZVSq8JUOpVnAZ/EoMCGbxGALWbTMiJHMiVDa7yxxj5RrHLT1VdlRFWu1p0nNOKFASALKS/hWy2MCw9L9ZwrqVCBnmRGZ195+i2LWCYGQ5IHtBTTuKVMU1BWowkUzsvsgMFv4HAsd4w/bWfUtWPnM+pzH1VNFrBWc07KDieVNFKdGtqou1ZJk6SLknSwPkFDKSJxdY0KlOucY2yWfrPNa5c/Y6d2isvavNoarMvsokGN5WS3qZnA983FeAdyDqj+7CccA40lTh9WoEqUwAR9ZTKg6rKASIbcDwzh1cmKTj0RldVXGRSpU5ahUEhmUjYgkH4jDAAHUSkTHPY8ObqokqlmHNjG8kmec46G8leKTqz4zJJ80S9EgaotaCAYvJAPunEn0nNGf2U7yxrWsY9DuP3j0TDs1wCrm6kU4VV9p2B0rO1raifuyPMjFUhokrtpZOuTyA1P2HVX3IdjxTX6uq0tcalUg2sSAARbYTb44FrhlU/EPXRa6yqf0lMUqYy9T1JQWbyzIQtVQJJ0ndWjoSLMI23EGJAnANShUo/EwmOm3vyTuhc064gjPkUXwLP93VFKqzFKphHLNqV/uF5kqwFpNmEfaABVCsazTOo7sx+307iUDe2gZ8bNN1r2/4PSqClMgxUAYElhIUi7TOxsbXOLTXdSZI5j7oWhaUbkmnVbIjyU3Hcn3/AAw5ZkCVqdJatNVjSxpgN9X1kSpG41+YJ0lOtTrsIb5Ku3d2FZrxsR4eH0XF8nl6Z7wMSDPpaJCz0P6nHcUtHcgL6jRZePpvJbmYAEgZ9c5gjXQ66LrH0e9lFr0v4rMQ3eU2SjESqsCpqzsGIkDoCfvQL2g6lWmtWqgdsZIyHd+earHabhL5V2SvTUAjRStNOqokAg76gIJUmQfKDjxATqhUtrqn2NTJ2WeWfd+I81Yfow4BSqUMyNRWotUBXUyQNAI8nEkiDO3I7UPt6dVpa4eP4S2pXqBxpzkwlo7gdTG/VEcaytSkwSr7XIidLgfaWduUqbjzBBKG6tHUDzGxQ92/G0OlUXtJmi1TRcKl/wARI9rzAFv82LLZgDMXP3C1f6QsqRa66cQXaAf8Rue86dw6qLs3xAUMzTcmFuGPQMCur0BIJ9MG0snLRcXpdtblrdWwY6fxK6bwnJd3PgRbmIgAAmTEWE7wN4GCZOiyNYUpli24pw5Kulmpo1RD4SRJXnAO/Qxjoc4CAdVBjKbnAvCpn0h8RH1NC0qNbgfZtC+kLqP9S4pq6QnXB6bW1XVYy0H1J8B9VV8lmzTYVEO3XYjmD5EYEqU21Gljt1obqky4oyTG4PL9ua6d/wBWNbKZdGUhgQGDHxKEQEGN7hqUnqTbE7+7a/hxzzJDctyDmfTLvC+f29sWXcDQSfNaA1mQKi60ouhUsSO78Qmmp2eULQp9kEXA0rga3r1a9m7tx8IiHbkzl/P1zVlWnTpVwWHMzI6e9kmTPk5waD4XPdNPNSwdrHqyAfhONZwuwaOGtq7l0nu+WPQHzSfi9ZzcbeQ9n1+6aV0pjMpSJ8bwdjJX6xj4tt6SC5vJOLyw45jLn3rOsk2rndR9CPukVXKzm6Sm/ePlzczGsopA6fatynB9MtFjUBH8n90ysqhewTtI8lZe1VGrl2Sk0nLBWNNt/ECToP8AMFJj7wWdwcY3ioLqTQBOaJuCXAKfi/DP4ThVeq4+ucJO00z3i6FH4CdR6kHlAFjbZlG3LXCZGfVe7Q27C9uoz8f5SpaTODVNu4SaomANThDM8l01Gn/y8Z9nD3GnXb/xiPAz9PqtO+5AfT6+/qge5L5/LIT9ukxQ8pfWAQefd6GI8xO2GNvRdSNGkdQJPSST+y92gNCrUG8j0hdY4twmlmU0VkDDcH7Sn7ysLqfMYfLOAwuZcd4fWyJqsTrMVK1OoRCvEmGAsGB3GxFxzAVV6D/6xtQ6H8Kst/uh2yO4ZXfNZbvaTocqqsXRlYPrCyL/AGgCVO5j8jr0/wBl/craz5BKVg4yiWqm5x5JITwrbckQPK3r78MWN2KXOcHPDIz0C3zWcXLmXplWWGVSumJkA+IX289vLFtCl2nxAyO9MrOg+hVx3Agt+Voyz5yPfknHFWP8PRZ101GUOViDdQWEDckxy93LEKrQKmEc0f8AqD+5a0cXzk5dxGfrC6nwDgq5fLLQ56fGRzZh4jPrt0AA5YAqVMTpU6VIUmBjdkyqC6ev/wATiCtQfEuHCrTqIY8UMh+6wiG9zAH44kHCc9N+5SY8scHBUZkWtShgQGAkTDKfI8mVhvyIwrBfb1sjmD781pQRUZ0IReZ4i9dMutT/ABKfed70YwFVwOQcEsOkMOWDrqpT7GW/5RHTn5aeqX2tu6nXdyCs3DEWvlUBJlRp1D2lZPDqHQ2nzDXkEjBDKzmOFRqWVmYKhauB9p+Bvk67UKl9AAVuVRL6Xj3GRyII5Y0dtUbUZibv6dEJxCsajg7k0NnntPPTXP0gLTLcWqpAFWqgWPZdgOu0wPcMdLDHw9cpKPtuIUHOabkRAaC4NacW8kEHQEAwJMZnILHEuJPUGl6jvG2piY95O/piNKk6cTvr79VfxPilu6j2VvkZzOADLqRM5iRhAy6hdU+hnL1lpV6hYsKjhAChAOgT3geYIOsqbb0+ewIowRi2Sy6tnWtZ9MuxGZnnIBnxC6FxbhS5iiadTfcON1YbMP7cwSDYnHqtNtRpadCq4ygrlPE+Gh9VOsIdCVMbqeoPQ2IncEHGYeH21Qt9kKu2uq9lV7Si6CPIjqN1Vc92dqqZTxDkV3H9MyPQEjBdO6pnXJa+2/UdvWH96abuYBLfCPiHdmOcpzwPtPUy9MUc5TarTmEJpwwi4Xx+F4ixkERzwa2s12n1lcFvRrO//FrNc4/4jI+/IJhW7eIE0ZXLuHNgHChRvfTTJLG21p646agC86xLINw8MB/5Hz1SDhvZzOZ1mfQzEt43q+ATANwbkQRZQQJGKHPn4pTFvE+H27MLHY42bp5nL6+Ku2S7AJRou9Ru9rhSybhEZRqWBuxkC5+AxW4hwwjfJKbzjNe5IHytnQb9537tETwbhZzNQ934V8PeVQBMRIUHm0GeigydwGW8N4e+5OKr8g0HM7x9z4dRC8u20RDfmKuWf4eqZfRSWAkFVEnYyfNiRPmScaS6o4qBYwaRA7kloVP7suOuq5R2hXu3pukawiN5ak223BhfUHDb9MONayq0DsZHSR+RKlxOmHPE/wCUg++k+izT4itXPJWUymsKh/l0Fd+ksx9DhsGYbIvO5B9QEg7I07QsOuvjMorgeYGY4nRf7LVfD+GnTYqffo1eWrHLin2dgZ1cR9R9gi7Sn2bA067959wun51RWqpSIBWnpqvI5g/Vrf8AmBe1xoXk2M6RKMGkqs/S1WjKJSH/AHlSD6BGM/5tGBb12Gl3kfn7JfxF+CgepH1n7JPlO3dOmGC5MeMln+t9oncmafrba5xUL6kNGn0VbuN0Xa4vIflV3IcQ1cQXMVPDqrrUZvsqGcCC3kqgegwMHl1cVTpMen7rQcIvP6uyqtAzBMd2Ufuu5A4coJLu0XB0zeXqUalgwsw3U8mHp8xI2OOQvBUfLZr+FyAyzAhixpX3lLOb7jwmG5yDge//AOnf3LtcAU5CS7WGMrKUueG5BVdaTVKiooB1aVMmAoZQATY7ztGGEhjS8nTzKhZ8Nfd1C4aAiffvNWjKdn0arUq5lDVB0hKRqESFUL43AmDBaB1vzxxnFralDQ0wO6JWqq8Pq1qhqEjbLoPNe/6PXrZulWrNSA72kBTpg6VVaghRI6b+pxT/AKhTq1IaDofohbjhdQvFeo+cOgj7zzXVcDqK9jy8vY8vKgZqh3eYr0+XeGovpV8ZP/7DUHuwLfNlzXcx9Mvwn9g/FSjlkleSqOa9QPonSICmbBjE+dziFZjRRaWzrvzhXMc41CCrh2TqeKqv4G+OoT/6R8sXWriafilvE2gPaUk+mDggrZTv1H1lAyY5oxAcH0s/9J64c8NrYamDY/VJrhmKmVxRrz8cPRsgHicR5wffiVuKZZgqgsxgACSSdgABcknljwXcOIwNx9Mvsvo7sXQr5fI5elVpaHRIYTq5k/Ym9xPnO+LmtbGqIaXNAEKx0i32o93++ImNlaJ3VG7eZPRXSoBaopDfiSI95Vo/owl4tS+Wp4fcfdU125AqtNrIbu0aoyozlV3gAmSTZRY777CTbC2hbvrOhvmqqVM1DHqqmlTMZ11pICxcwqrsRIMx0GmZJ5TbDOjRDPhYM9yt5R4Ta8OYblzp0idzzgA67awM9kVn+H1MhXCMKlNWFNiDoLECxIPiWQwfbeTsDi2oADhcMj7nLkrBaUuJ2jm48Tmk6T3gZ6A7csuRBvfYHjtOolSnB8NQxUiEfWSKe91Yqnsn0k4HNHCIbmAs9VsX2jKYefmE9fFWvMszEUqftvN4sij2nPXcADmSOUkTt6RqO6BDPdATPhmQp5ektKkulEEAb+8k3JO5JuScNwABAQznFxkqsdre1D0O+VCirTQyzQTJRTqE1FAA1r157WmwMluqHfXwPwxOm8azlEHkVzfimZ1NrKOhJ0oukBAF9pSTDBtPjC6RYr1sbwF/9NRFNhBBdmdzt6QPZVt5cPqV4cIgDI655zyjONfpCFeiCNJFhFhbblbl5Y1jqTXNDSMsvTRUgp32PqKueoMxgA1CSdhFCoSfhOFvGv8Ap/EKynqV1zhNIhC7CHqHWwO4nZT5qoVf6cZVWlc/+ljMTWoU/uozH+tgB/7bYXcQdk0JJxp8MY3mSfL+VRcLFn1q/FT/AA9Sn3SlTUVu8NypCtAib6gKn7AOC2NmkWHnM9V9X4BwT+joMe+p8TwX4QNBAOZJ7ttUVl+PZ32zVzJdVBUrUBprBA8dICCIIE7SRvOLmVy6YJJHvTkmv9NaHCzC1rTriEO7w+TnvBEaruvCqzPRpu4h2RGYREEqCRB2vhmNFj3gBxA0XPvpB4cwzlKopHdurMw56l0qW87d0I5QTzwDxF4Fu4HePqqK8GmQUmRbmfdjNIBrY1VT4O8Vl8yh/wAtRSPlqwfWE0nePqCj/wBO1f7lVnMA+R/ddMxmYWwQ9PiVFa1JTUTWatMBdQ1XcDaZ54Ns6FQvxQYg7dCg7yqzsyyRJ2V9wWky9jy8hcxn0QwTfnHL3m0+W+JBpK8ql2krI2ZpOhHjptTa0MCjaksb7NV+GIXTP7Hcfr/ATPhtT4i1V2hTK5xvqggam51A+2QyXPTc/E+eKKhDrUfFJBGXLVMGiKxyifXRWjs/mhTrtqMA0WJnbwun/wDeO2Qljh1H3QfFBk096fyuao1KTizoysCrDwuCAYPUTgsSxwISgL5oQEWbcWPrz+eNYY1CVNMOwHqPD+c1dPojyqvxKlrvoSo6/iAgfJmxwHNEW4gA7wR6j8rv3egNpJF/Zvv+zicZK6c1sakSeQx6Nl6VXu1OTbNdzRpkBw4qOSJCLodZPmSRAkTB5A4ouaArNwErhaHNzR1LgFNMs9CkSmtWVqm7kssayeZ+QgAQLYsZTaxuFogKbDgIIGi5Z2B4qmSeurU1qVAwXWzqhABIKiRtKyY6XwJReGSAN1ruJ25uxSqOqQC0GIkSe6ANh5c037Wcey2cpxVogOgLI65ilrW1xfeYWVI5rzg4nUe14hw9UJaWlW1fjoVMzlGE5+88+hzyRf0PZJWymY1gMHq6SCLEBFMfFjjtrm0qH6jlty1s6D6klW3hlD+Hqsrsz96fq6jRMAWokgD2fEQTdgWkkgk3sY1mTUgcS5OsTUVz3tJl1bNuDJTvKFjGnXGpjEX8CIomYlojFd29zbR5Hd5kSqKbGm+piM4JPgDA8/NJePz/AA4IMMfqn/mDK0z5hwxU8p6EgjfpyX3fZTAMnxEfwm3ErdjgKhGbSCPPTu0yVcx9OShNeymT77OUUvGos0fdCksD5N7B8nwq4y8C2g7kfn7KdOcUrtQxk1auN/SDmu8z9WPsBKfwUNHxdsJ7501Y5BZvjDwawHID7/sq7gNKUfwzsnUzOXr1UqgJTZi1Ig+LTS1AiOZLOvKB12wyt2dpTmdPwvpXAeOOdasp1WyR8GL/ALJBgjfLKZCk7PV2ymaylSp4FcqdR9lkdSC0841XHIjFFGm6jWDjod+9OLvDWpVGN1E5ciD+y7mMOVl1VPpDp/VUW5irHuNNjHxVfhhfxNs0J5Efj7qqt8ipWM6g1QVcqZDaSOdukc/XDIZ5RKAtLqpbPx09YI81a+DpWrpV75KlQOF0l4C/a1EKxAA29kYArup0nNwECJmNdo5nnqtjwp1zUY510DnpMDLu/IWOF9kayFHNVFdCrgKrMupSGF5W2oDljr+K0pOFpPeY/KEt+AGm8Pc/TkPuuv5HMipTSoBAdVYDpImPniDhBhdIgwp8cXFBVywMkeEndgBqI6TiWJeQud4JQqgB0mLggkMp6hgZB9+PB502UmOLDLSqbxjs+2VrfxBZnpQVZuaTpguoEaRpHjEATcASTypTx0sFMdY89PPRM7a6Dqgx66dEVwrLq+ZphhI0uPf4WH+jA1k4gOHv3mreJCaYPVXalSVbKAB5CPywTMpKuMdr+DJUipSCBgni/ngwP5THszuCVmxldDRfAwlHVbUPYHhoLo3Hv1VX7M5ir/E0moMEZGDhgBI5QAYB1atMfzGYEnBLgGfEgaNxWuj2IaGtGZhoHTbc/wALqWVZaihq2h6jSXJ8UmYJBYXXkIAERAAgYBe9xMp7TohrYAVl4BmytBzdglQJRUkmSypC87B2N/sidgtj6DnFmaTXlJrasBWDh+U7tTJlmOp2+8x3MchYADkAByxchiZRWPLi+dO01LRnMyv/AJ9U/GoSPzworCKhC+o8GIdY0j0jyyS3FaZwuv8A0NpGUqnrXb/26YwytP8AbXzr9S/9ce4K8ZrLrUUqwkH3EXkEEXBBggi4IBwSkCG4bXbxUqhmpTi9hrUzpqQNpggjkynlE8XSqf8ASBTZWqMlmAoVQfMOVPwUA4NtabKv9uoJBMHxy/dBVHGndU6g5Eff7ql8Q4gaoAIi+oxtMaRHQAfmcF8A4K6zq1Kr+Za3/wAZ18YEfumt7dCo1rW9CfLRBY1SXK0fRn/9f/8Aj1Pj3lL9NWEXHJ7Nnf8AZWU911c4zasXAuJZnva1WpM66jsPQsSvyjCCu7FVcev7LIX78Vw89Y8skNipCK3dgcyxXOZdT46lAtTH8yhlPx1p8MMrB2Tm+K0fAqozY7Yg+Gh+iZcIy9Cv/wBORgKlKpk6tJlb7y92zKeasGUm1wVwU0A4QdI/C1teo8ds7RweHeBxemYXQMllVpU1ppOlAFGpixgbSzEk+/F4EJW5xcZKq/0iVxoopNzULx5KjAn4uuF/E3xQjmR+fsqKzgGKllxjOoIuA1VTzuXVDTssgIXHTxS0z5G3p6YZU3F0nvjyy+i9Zf27uk7r9cvur9kMwO4ps7AeBZLEATABufPGdq03Gs5rROZW7aQBBUZ4xTM6NVSDB0C3+ZiAfjiYs6n+eXf+0oSvxCjROFxz5QjezvaB03Scux1KQ0spNyQsCUO9iTJMSCIOxMYBTe74h7jv/hDOt31x2rGxOx17/ZV1o1lcalII6g48gnNLTBUmPKK9jy8tKzKFJeNMHVqiIi8zaIx1szkurmOW4kctnENKnVqZVCxVgh1AMjAUwDdwGiG+6wm4JwZ/SCS7IE6jrOvim2CtUty14zER1Txe01eqCU0IJIgKSwg82aP9I3xP+nY3I5r1LhzCJc7yVT4xmTlUD3ZRCiI8LRGogmCGiDETOwJJJ1L+46NCrrlwtaWI5jL8KlcB4nToO5KWYaZESqzOnYRNpYX8NheQdVpl4ABWesL+lRqPe4fMe+E9fthTAOhXbaCwCyRMA6WMIOQFzJnc4oFq7dMn8boAS0EnyVr+h7i+YzVZ0rVA1KgpqKuhQQ9RiNUqATY1N/vYLa0NEBKGXD6xc5y67iSmvY8vL527VVdedzJH/j1B/lcj9MKK3+45fUOCNw2FIdPqZSvFaarrf0MP/wBmrjpWn400/scMbT5PFfPP1O2L2ebR910LBSzqWcacUgtckAUjLk2HdmO8k8gAA/8A9vHl0KhfSFxlKlZqNNtVqasRsulmdhqFiZ7sR+L3t+FWz3vxx8P4/dC1WYqjTyn1yVJ79dZXVcCSIPxnb/nGpg6qUKbHlxG8F4i2Xr06q30tdfvKbMvwNvMDpgHiNu2tQM7Z+X7KbJxQN11TjnaCnTytZwTrWm2lSDOqIA2+9Anbzxiu0aBKve11MFxGQzXFlUAADYWGM8sISSZKzjy4iuF59svWSsntI0xMAiIZT6qSPKZxbRq9m8ORVncdhVD9t+73muvcHy2VzC0cxQAhDUdQLQ9S1TUPvXIjz9MPW4XAOC2TK5cz4TIdHiBonWYzC01Z3YKqiWZjAAG5JOwxJRA2XLO03FzmapdQQghUBsSsyWI5Fjy6KswZxm+IXIq1Ibo367lLLuuMUcksIJNjfmffH6H4YXyN0GZ1cq7xpZqvPUWO5GmJEXIt8uowxomGiF55cKkjomfAaIGoySTTJljJB7wggdNp9+BruoSAOv2Wp4FVqVajzUcTpr3rfgz+GqOlT80XEKuje77lCcfdgust2j6lB9oe0b5LSaaqyuWlWJsRcsI2BnbqJ5mTbDhTeIkhzoIGvPZT4ZxSrSp4HCRt06boDK/SjUQ6hQ0t1WpHxBUg++cMR+larD8FXLqEydxOjVEVGfT65KzcI+mymSFzOXZR9+mwJ96GPkfdiT/03XDZa4E8sx78fNAPrUp+CY6rpnA+O5fOU+8y1Vai84N18mU3U+RGEVe3q0HYKjYK6DOiQds+LRVp5e+kwzx1J8CnykFj56OU4vtmQC7fZF2WDtQHeCS5itEgWMTMWA89vP4YJAWhJzhJ+IEJra7eHvIkEsBzHWNwpt92DOLGfFA8FCoGtz8VXuN8fRqZRmB15cVDtPeSGQfDp1wfQs6hOJo0dH1lLb25pupGm4/M2fHZVZTzG2+CSscBEyto+eIyp4RMHQ6e/Qq9fQ1xcZfP925ha6GmPxghkHvhx6sMdVtscJLSu/jHUYoM7mlpU3qOYVFLMegUST8BjhMBdALiANV82ZisXZnbd2LH1YyfmcJnGSSvrdpS7Gi2nyAHkFpjiJXQvob4gFr1qJP+IgdekoSCB5kOD/Rg2zdq1Yv9WUDNOt3tP1H3XW8HLHJF234glDI5h3iO7dQD9pmUqq+8nEXkAK2gwvqAALhnCHbuqNrd2sn3C0fvnjc2hJoMJ1gfRDPjEVt3MkKKWkKW1OSCakrEATYXmPIbbC8YpzM/ZexCEdOJBVrKOQQRuCD8MV12dpTczmCPRSacLgeSecd40atABGI1MAynTqgd5Mi8AxSNvvDHza+t6lrLKgg/XuKI4vdBti5zD80Dz19JVbwoWDXseXl7Hl5F8O45XyhLZdyrMPEtip2ALKQZgkCQNWwHTBNvVezTT09+nNOOFOrYjhIDBm4u0A+s8gFZcz2wptSWo/e1K2me7cWpsPwhaZIn2hcgG+DXXDNS7JaL/U7KmzG10nluqpVrUwBozC6gBpBcLqMCIItY7Agjr1CqHOccTPTT3zC4yHn+7RkcwCD3yBmtuGccQkrVcK0Bg5BVXH9Wxvt5z1ArrWhGbB4akKq84YKEFplp0MenVY4kCcyFkkFRtaBeb+4mepxymYpSPZSqq448tEatYUyEAkFILdJaSSFBJvNgMUFvaDETvp4e9Vof0+XDtHa6fdbVcjTpIjiqaivWXVpst1ggafECABafhiLarnuLMMEDKddZ3y9FLjVOnjp3D8/ia0jaMzC37ecBFXJMKKANTIqAKLtEhhbc6ST5wMW8C4kaF611V2TpaZ66eoCZ3lq00MNMaZiFxnH1FZxex1eRfDOJVctUFWhUanUGzKYPoeRHkbYor29KuzBUEjquhxGia8a7YZrNMWqOoYlSSgKk6QAOdvZBtz8rYXUODUaTp1HIqw1jMhP8n21L0qbVXCvTfTUAA+sRhGtVgjUpuR5bXsuuOFllQtYJBHw9CNvHZO6PE5YC85g59Rz8EBV7U91TNKkJ01andkwQKTA6UkTtMWP2RixnDX1i15yBGfeMvXVVu4iKTCxueZju71UC5MSSbAX/ACxoaYAbIGuaSOJOqaZM+Aeh+RwiriKjh1QrvnPvaVONvTFOhXIxU/8AxPofwR6qbLUy7oFMMTYiZEXDCLyNxF5AjHNJV1NvbObBh2nlv5ZeC7HV+kJ8nQ+sK5hl0oC31b1Gtq9hWUxczAtG8ya2VC4xCb3VBlCnjJ/dVztJ2/zGepCnoWjTaCyKSzNzALkC0wYAG3MWwJWuC6WjRa/hHAG0sFxVzdAIHI/chVXAq1a9jy8p8hm3o1Eq0zpdDqU+fmOYIkEcwTiTHFpkIW8tWXVE0n6H3K6pwD6QqmaPdLSppVCySzkqfNUABPWNQjqcMGXIcNF8+vuDOtXgF4IPn4hUP6Sa1evmNFXNU2VADokoqSBJC3VdzdnmGAnnivEX1M2uIEEwJge9FBmCjTygEyJJife6BaqRTHcgEgCA1hG0gzBW1mBI6Tj6FZXdvcM/sukDLqOhGoSV1NzTDx+6ip5sVBUcB+7pOJbUApI5C0sTeFAJMTbBOKCBudvfLmuYYW+UcKFAMq0ksSJF4AI8z+uJE5kHULzhlKOx1VoV71PwrH+YyR/6V+OMP+q681adLkCT45D6JRxapAazx+w+63xkkkXseXl7Hl5RqrWJB8RYrex0wqnYwfG1hfxCxO9sgiAdNfHM/Qa8tVr/APTaz7GjQpZY/icdtBHXcADeNN1pm6JAbVJYf92N+RvFlkbGd+fLHGHSNDv799E9seD29m3EBieNSRJ8NmjlvzJ0SfiFO4IVb26k8xfrY9d8E0nSIk/RNXCCHQPflml2doEIiGRueo91pG+L2OGIuCpwksDTlvzH06rpmYoiQYFt+pi8T08sZ0E6LBPacWHdBZoHWLEyNNrmRqJ8IuRHSdsWU4LNYj9t09/T9zTpzTdq7MeAUcrBaeY8QJGx5kdPPacd+L5Ufx2DSZIETmdxA2PjGchO8px2LVRb76SR71394megwC+yxZsPgfz+fVMLOq+pQY87gae/e6Scc7BUM0TWy1QU2a5gaqbHmYF1PWLeWHVh+pLm0HY124gOeRHLPl70Q9fh9Op8TDB9FVKv0f5gEjvsuT0Vqhb/ACrTJxoG/qm3Ik03DyjzlAHhtT/kPX8Kvcc4TUytXu6kEwGBEwQdjDAEXB3E2wxtLxt8ztKekxtl9vEShq1E0XYXIIYaNxR8WqHWcdXl7Hl5YXbEGfIF06pvw9bKOv64QXDpe49UOM60c8vEiFNT3I6/sfOMVO5qNDNxb/yEfj1AWkH+2OqgEgyFMGaq41FmJsSxJMbm5xXUIYwkJ1wijUv72nSqEkTJ7hn66eKcYUr7ENF7Hl1ex5eWUEkCQJm58gSffAMeeOhL+J3Jt7cvbroFNSDv/hjR7RULqGkRDQt2MyA29z4jfEmvFMySdp6+O3T0BWeqNtW0CD8VRwmdYJH28+eq1qZw050hTI1GSSx/yk9fLfD62432DcFGiGieZknmTAlZ2pYmocTqkmOW3cClFTiPtQsLPsgtpOoeMR9nUI63vFpxFt9hvW3LGhs/MBuJ7l0W00jTmY07/fj0TjJO2XpMlWkKlPVqEmIYiORv7unLG8LQ90tMHTwmUq1UPC6dVmeoFCawIJFoDA2HMQDfy36WVC2AOS4U9nFaqQlEyC33iT7th8gMfLOLXP8AUXlR40mB3DJZriFXtK55DL34ypMLkEvY8vLDTFv3NpxwqdMS5Zy1DvAVkq4qEF1M1EBRiDp+0hUBY5FSRJAItdUww4aRpsTPoQc+s55SD9F4TVZXtGFu2RO4gQfDT69VL/B1gGZWoMoIUsGYajYazAIBve5mMVOfTJDTIOsctck3a+o0EiD1nXr+VC/CVpkCqRUMeFUFlN7HntsbbMMWCuXAlgjmTv7/AAvYRIa/PkBz9/dVvihYP4pJuVFrCdididrz+UkykAW/CpyQ6HZ8ug6zGfvYrpFQbev6H/bCLmsKRl6L2WT66kern4d0+K6uVJw6D/3BG8IZhuh3H6FBaEArlraq0GBdvCm5+OJy44I5fcqP6jef6jDJAgePhuoMyCJbT4N5HIeY3Hun3YtY3EIGvvRNOE8UpdgylUyIyk6Hy095qXhdSj3jd4U9kQpuXJJiEElyAjcrSfPHKza2ABk690RG+0ym9eoxubiAAE3OftFNIHVoA9yi/uOnAgtt3u8s/XT6pVV4xRblTGL0CqPb3hT5ikKwOqpS5AAArzAG5je5PPrjQ8CvWWlbszk13PY7Hl00CVVb413gPjouaY30qK8cccYEroWDiD3Rl09/VeCnymUeq2mmjMQC7aQTCqPExjYAXJxRXrCmI328l0A6hOKWXJA0EH0IthAardCrKfB7uoBUpAHucPhPIyQATOXlqFsMq3kPXljhrM0U2cBvS3G5oaN8RAwjmdwMsvRHvlooAv8AZk8+bEbxHTAgql1c4d9+5VMtaVjfOp3vxQ2cIOrjo2RpzPhqpO4h5AhQIUdOvrsMUuq4mwTnOa2n6Rc64Y6q8AYPgaAIIGRM7knKZ3B5lS4rW1XseXl7Hl5TZTOdy2sLqgN4esqRiLqfaDDMafVLeK0XVLc4dRnHPI5JuMiCqkGrBqWgh1sDqZlszE+KxB3EC04q7WCdNO49O6MoWLaydJ17x19+iWcQywCEy50FoXQVBUEgjoLDnBEDFrKnxRlnE57q0tJbOeU5RtySHP5YswppGrYAGdPVZjfn5X6YYWdN9Z4Y3U+vXuQ1ZzcJJ+UaQeunjtymeSs+cpsykUzpIMXEg/G3/EY+kh4xALPzmtaGTKsWL3YARpsLjYD5euLHHKIXsa2rFYIS2owADYTufhJk4WcVvP6W1c+c9B3n8Km4rdnTLzt9dgtgI2x8uWQKzjy8vDHl4KfK0mb2b3W/rtaJ8oxTUeBr1V1NsEyoaqFaodTDqTBEXF7XBtc8vcdsXMdLMJ0PuUdw7iVSxq4m5jce90amcV+8DhAW2d02kR7S6gxBkx4bEeYEcBbhLSSBsD9j+621vxmzrg/GAT/yyI+xWvE84KlIBSJIDaUUg6t7sTpW49fPHqVLA8z3STt3K6441Z06edQc4bmZ79l7hXBqUd6wDs4tNwAbx4rk7XPTliNau8fAMoSa8vjcOyEDb8kprWqxbmcBhKi+O/6KTJkd9SE3BJjp4HA/fliFX/ad73BTPgzwbkDeCUHRqkO8KCO9afLwrtzxaWgsbnsPqVDjwxXcd32WmdP1b9Sp+dv7/DEmfOEvbLq7Z0kfVFcepKMxSIABLEsQBJ+rcCep2GKbR5NJwJ0GXmFruMkNsnRuQtbx77/v1xNY8Ok+i2VpiNv2cVkkaoUvdJKpfabsmGY1KEKWkmmdiRJOk/ZMA229NsafhfHXUm9lXzA33HfzHr3o6hcwML9spVayvZjO1J7vK13AJBKU2ZQYBjUARsQd+eNMy+ouZLXSPeSYNGISF0XsB9GT06ve5+iHCRqoSrwGQ3YLOphIbSDIC7HUuA61y58BvRXNaBqukdmezGWpu+Yyarlww0gIEaRudcyRJjwBhpC8pIApJcZJUzlkuYfSVkaOWzrIio4NNGamtodmYEJTMwD4TE2kRbC+vTh/wmN5T6yr46B7VuPYAnPwEZ985Kq0aKai1Yuq21ID4k85cHWu223yxE1qgbhpwTsdj5aFRrcNo1Huq1pExibJy89RPLIFXHL8JWmtMAT4BZoLGTNj9mCSbeWEdS5dVc4k77dB6/ys/TFK34o0sADGuiZmTHL0y38lh+DVa5bQBKsTduR5zJsOZtHngyzZjyadk5/TXF2UatVvzAwcozcSc84zMxAGZE5kkoOv2frIYc016aqiiehE7g3gixg3waaDhutiOO0T/i708f8ALbfcStF4I5ga6I9ayfHfYG2OCieYXjxymBOB3kPL5tTqp6fZuq1w9GBue8nSOROlTvaOfwMS/p3cx6qB4/R2Yf8A+fH/AC23+uYnZezLzBrZdTtBqGSw3SSsAixk+GDMmDHhQPNRPH2xLWSO8ZDn7z6ZiScpwHQJFfLEalYW1XFngyrKQoPr9mTjrrfEM3H3+EjurilUfibTDTvmPA6f5aTOWroWme4YAWIKOnteGYBMnTc6XIMHV1aLkHAdQ06T2tL50kiJGf467JRUvcbjRpgSd5MDc7d+aBytBQSzAh9izCP6QdvgcbKwvOGW1AChUGI7n5vpttlrzKCvW3IdFYRyGw8pU5rqQIYXm8iOV8NWXbQ45jRvhr6n87AlA5g5harVXYMCfUTgz+roUxLngcySFNrHHMAlDPIafEbQGKta0wbCZiZHvsBjFceuadzUa5lUOH/EHT7esqz+iuMTalSk51P/ACbAmNyAQScpyEGcwVLTM3G282+AjGdcI1Syu23Y5puHtqOENaAXNED/ACeSAZAgAZHL4shnkE/LpvjilV4TRqscbcjUSe0bDOYJMYm7teM9WkSsoDIt8j/bHjEKg8MtnsJoVJ/8ixmh+eCZwnPLJ4MGCCpstCRJbTcwN5FwQemwxS8FwyGf2VDGWrmOgkOBEEkAEf8AhBI7w455RuI807M7MJF92Ek/CMW02hrACrxZWdMtbcOmo7PC17Whg/7nFrhiP/EDLcyYUWs7QZ+R9/LEoHNEDgtu8dqys3sdS8kYmxq0s1c7/iW5HXfLMkb++OXPc7jlOOZHRSpWvDHg9k4gwY7Uthw0J+DNjmn4g0zIEbprwVz3Z1bavCbgXuQDzvN/7YouIxDnuuubSYS2lOEZAnUgDXaJOg5Qinp3Anr+X/PxwNMSUDUZm+EBkeKhagY+IggeGCbd4CJ8wy+uLatAuaR72/dV2V063rtrnOPpGiJ4eCSztHjcmFuB4evP18pG+IvjJo2H3RNW7qXVXtX5E/TZS51Zj98j/fHAYKsp5XDAP+TR6onjv+NT8p/IjA9p8jlov1BVAtA3/uH39+IUH2Z8pHQDri8CCswxmH4lOuWfuywU6b/WMG7sXA8TKCVH80EDnAvgi1s31/i0HP8AC7bWrqgk5ZpbxOqVotUAGsAaQ2wYsFU+gJGPCiGXHZE5bxyiVfRtMVy2lzMT3oLsh2so5fv0rwrQjGowJcG4YKVvddJEArtblh7bHA3oTlHvLxWpuramIZQbGAfEMh4/9x6idu5Wip20yVPwqaxgT3Yat9YWtNSpW0hZvOhST1IkG43DAJBnuVY4dXL8DhG8mNPr3Ln9fiuZzLvWWq1IVDOlG8FoAChYhVUBAdyBy5h1rjA6D9xHv3Kb21k19IYQAIiSGmTuZiQNgZ7gIzX13AjVqkvDqzFje5qK5vYS0j87YgC5zi7pkfsforiGU2hgEZwWz44gdRAzkeUiFvnaTtSBYWWSXP2tJIgR94b8oOI0nNbUOHeMuU/jZUG6ZdF9Fpl1M/F+P/VvsNFc+HUtSUiw0kLTIYRJAHOeXl+XJVVGFzozmVj7moad7Vq0znpJjlBjlEQN43KJekKikyG1atJIELuLf3xCmTTdllpugLeo/wCZx8Bll7lV9qTDXSDqrOlgygNIXTplSBNt4gzIwUXzD3CYPPbnmt9b3TK74pH4T9eXhl6rbU7vSJqhSEcnQkN9mV0sTJny5eeI4Wta5oZuNT355QiKl7SZ8RcFHUp1PrF0qSUJAYEOd5jpvP8AVyvEjgBaZMA7aBDUbqnX+Qgk+Q8Nz9uW+2YFYrTaaaSjCBJsVm+0bAeROIM7MOIgnMfVGPrsYASffvPkEz4RlG1NVbUJJ0ht4gAGBZbL878scqvbAYPT31WW4vxJtxFKnoDM9Yj0z96l59gRB2tPl4gf0xQ2Q4QkYqljsTTmEI2WYQbROqJKnY9JE8ztHuxZIMgflNaPFDix1G+X7rVMs2gAaZaYljMEjYaZMdMdyLidh0/dWt4qDUdWLCTtyGf49ZK2q8LgWYaoIFjpURFiPFO0m8gbWEdFQcvf0XncbfMFow5CN4nPPrvktVyTHlMsDDVCRAHObm/ljmMbGMth7+qKZ+oKT34nNPdlpsNfMoevlCrE1KYbxatQUmQdUjUBIgtNxeMXB0gBjoy5/vvCOo8RsrtsVwJk5OgjzIhaaE28My/2j1MWt1A92I4qkzntsFHseGEOqdmyBOzfef3UuVy6iquqmsa/aK32EEAi8bR79r45VLyww46c8vfvoqjWs229RtDDIB0AbnGxjb8LOfRNQAp+JtRGo6bWk2HQi36YhTLomchG0pfwaWW1eq6S0jJxjMiRsOaiFAUmJ7tCyG6qotzMWlt97Tte8TxGo3U58/fogeL3td9MjCDTqH4XQAQA7T01OozkovhuVRgWamJJgaluQBvB63nEKlR7ThDsu9JKTjPx6ACMh9hn3nNFZaki3Cqu+wHp+WKXOc45lSY+XyVMrSSTbkJ+P9sd0RYPNZj88QJ2QVR0CNyllTukq6u7gffCyCekgwDIG4i+LhjcyJ8JVLIxfHoDn+yOy1QyQY9stA5HSQd7wLjzjbEHMiD0hGYnVamN4DdoGWQCkzC9fI/AjHgEVSDRWa48wfXNa8Sq944InnBO3L4/84rotwAtKuv65uGh8ZOdqegyA6DInmTyAW9Gk7iFAZiCQrMEBgSZcg6dt4tgmiwPfB03VFGl2hhNsrRanUs+ZCs3iQVPqkbwjRTW7qCrOwEFOYIIGNDQwkQ3RMsIYICU5rJ03pGlqBBUKwUg6DoBsynSSCZBFttsJbuaV0XjvQddvZPD9DqFzrP5N0atTrLqMoxYAeyLFombqpuOvLbDBj2nC5hjUR9vPmtTSuW3FF73DFOCebdvPI5jXlylo92tWVRhKwIpvaCZtpnmL4rcKjqebt+Y8Ey7W3o1pLYkf8SNJnYbELenmGFQ00psS3iWYUcp3v7V9ueOOY0sD3HTI793ovMvMLy0NyPxAn4RG+vXPIbqbJZdlzKOYdmVl0rYTYACdwAxJJ6E4i9wfRLG5AEe/RKOLUXVaTzUcBiaYy5Obhy6k5b75Zp5WpMFP8QAApXmDMwGPOLKPifLAIIxf29/f3WEZWuLfEKTiMQgwdRqi8lmywApgH2VvsAAJjreem3oMQcwCcXX6rtGuWjD9Uwpb/H9P74q1RVMSVFmmmRAIG8j5Y60xoq3VZdA/n9lLSUATYe7EXOO6nSM/EVBXqrsYIALGbyZtv1vjrJ1HcrS4jRYyVBFAIVZ9NvIdMdc9xOZVDqr6jviJI6n6/ZEvW6b4ipPeBACFC7mJIgx1g3GJ6qpnMol0mYEzb3bYgCVw1SdEm4nnVWsxNlp6VBkgLK69RltO+kTonkZEkMKdM4Q0anPv2jSdJ38JWz4RZA2RqPHwmddtZkT6gTmmztqWZnYGORB8VjcXBwG5uEx5fZZe8pOpEsdln6e/VbBxy9BHP8A2tivRUAhkQtqjbDad/Ib/piQV0khQVa4UEnpIHu544BOQQlSqGCNzosnMQQsgEkj1O1sdwyJAUm1Q5gG5WzUlCyYJ03aBqNo3xwOMx6LwdDcPJB5kEbbsY8JWCOR8dgfKD022sY4Hw5/shsQLu9HUZjmfWJ9TGKNCptxYsJ9VC9jHIGfXb5fri0DJXuApqSmpHrcnpvt+WI4pXaZBJlT1V+Ak4g3mV7AcLnnXPwSt6bEpGoMDyPhXa5/2jbFzXCD1QefzN1UyxMiBN2Ykk3U7nEM4gqVEuB95qaCw8uQ6x1/tjpMIptR2JpOgMxzjbx0Uubeapi4Fvn/AHn4YppjC3NXX1WKopl04S7zMEnzmO5efNd19YDU8ALFKcangbRuRMbc46nB9o4SWuAzyz58vf0RVhTLmvfIBEa9T8oPNH/9fqVQgFIqrjW7DwvTBAjwtbVMCPdHMHC/wtcDAgwIzR9s6k63qV6rowmIG579Og6qDNVtbk7eXIdB8MJySTJ3Sdz3PqFztfeSX52glQEVFDC4vvBsbi4xKnUewy0qFO5qNM0zHX3ql9fhI0qEfRpiJGrlFyTJtvM/G+Lm18yXCZ8EezitYDHUOI7T9NtRkR94IifhLRIZQRs1zA+1aOYt6Tjra7Zj308kRV/UD6rgQ2CNM9/esdNxKaZHIIkMRLwRqjYG5A6TAk84xU+qT8I0Qtzf1Lp0v2yA6R7/AAoWQd7YCCJMBok2BImDuLb88cxQz+P5SOsIOFq0ypblqJU/ZBUm+8HYe/md8ddG+/PNRDs4RtMyZ8vftilxjIK59SGw3JYKAKb8v38TjwOakz4XL1Wp4eekAepOOASVOm4NYEFBZ5IEjTboLH3mbfHF8gNy6qbnZZoukSZJ2HhGKXmIHNQIOcLakwCrz2t54kRmpuhkOW97Dqf+cRGZUKYl2I6GMun7pTncrWOohnZuQUwP+7FrwrEpAEwNT765wxpvZGWQ/nXoJnnkOS2Ng6wcGuDBOfw5eUb6b5ZmeSxwbgiAOzs5LEhgx8SncMOs+KQfjvMbi4LsjtpCa8Qvv9ILTSGJrtvt06Jo6xKqeWqfgAfgo+eBHOBA5aLDcW4gLyqaobAGUb/jePBSZajA/fzxDU5oOhTJJc5buATHx/fxx1EmJhD8QoBk3I03lbmRtaL48x2FyAqsAAnX2EJwsKCIlhzJ3v63HP48pvbVxEe/fvyqZ8JMa/RMDdYG+n9N8URBkosMEdVAmsz3irpgXmZuSbHbFhAGhUQx/wD+wT7yRKGASeYmOeKzmclEA9oXe+q0rKAJO/7/ACxKVc4ZTv7zWlNpYyf3z/THBkFXSgOJcps0fCR1B/LHJzXbmp/j3evv1WHE2ER+/wB+7HtM1wNJaSMkHlMvUOnvCpCk2HqY+UH44ucWZ4d1ylRdjxlMG8sVhFFkOJQlIQdv98ccl7hhqDfn78UStImV1sFYXj7MX1AiCDAImbHE2kNExmPfsJ1b1belSDatOcJxOOIjFyEaZGDsco3UmVy5pUQneNVlidREGwspkkmxmfPyx2o9r3ZCFdfPo1TiosDGnUDn++sfdR7epxAidUve2dd1CU8P7645Ko0atWA/ufLn/b3Y8CVUHz9lJRpkyxHQgdBjkgZBeZAdhCmYW+WPBXsBAI96IPMoxDKDpOkGYmPdzxY2MiVGpTMKCshQxBYsSSQLjmJn0A9TaJx4DF0hC9kQYiSicusqZEEcunPEXiDkrMBz6D+Vq5k/vf8AZx7ZddnopcqlyT6R7p/tiDxIXMJDfGPH9lDQp/WMTzGn4AEf/LFpHwx4ogUyciiK6gCBt/tv8sVhsmVMMMZqOkkLJ3Jn3HYe7EnZjJQ7PG2XLztDT5f749GQCmGzCkNPUCsDTcGRM/pjocWmRqrAXNOJhghZpU9JsSfxMx8t2NuWPGo54z9BC6b24uG/3HTB0996kCCL3J3xGM+io7CXGdPvusscdV+glQF41Sdtz8vzx0CVW3clYvE3B8uX++OASqmNxAnmoKOXCWaN9QBJaIIv4jc+fwGOucScvwhH0y0ycvVFUx4QOsfMX/I4j/kiqZmPfet6wt++V/0x1X1flWWMbbn54gBMKhvysbzzPvvQlU2Ym8ED9YGLBqunUypaKERtMfmcRIErlKmC4zots1sfT9DiH5/CHuN//L/6ralz9MTP3RTdB3/lZo7H1xJXU/lW5x5TQtL2v35YrcldfU94/wDis5vdP6v9OCG/7TvBN6v/AEVb/wBH/uR9P/Db8S/k2KP8h3fheHyHv+xQje2PTEjohqmvgvVPs+v6DENlS/5PFQ8j6f3xL/JD/ujE2Ppiv/JWN/3fE/QrRtvhiY0Rbfk8fusHc/h/vieylU+V3coavtr++mPNUB858FuPab0H5YidFB+ru5QUfa+P5jEtioN+c+CJT7X75YrOiif9od/3UK+0fxD/AEnFx0Rg3RQ3Hof0xBSQ7+wvqMdGpUHfIo8x7Y/f2TjuwXkTR9keg/LESpbLy8vw/qMcaqaG/vYLfElevYi7RRf8pQjfa/Ev+rFgUeanPL8X98QGihQ+Qd/5STtB/ip+Fv0wTQ+U+CDu/nPgnK7J6D/ScC8/FGM+Rqmx7ZWVfkPh9Vh9x6/occGqqZ8zfFB5v2W9T+WLBqov1KKp/oP1xDdTp6n3u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data:image/jpeg;base64,/9j/4AAQSkZJRgABAQAAAQABAAD/2wCEAAkGBxMSEhUUEhQWFhUXGBoYGBcXGBoeGBggHBkeHRwYHRcYHSggGCAlHRoYITEhJSkrLi4uGCAzODMsNygtLisBCgoKDg0OGxAQGzQmICQ0LDAsLCwsLC8vLCw0LCwsLyw0LCwsLCwvLywtLCwsLCwsLCwsNCwsLCwsLCwsLCwsLP/AABEIAMEBBgMBEQACEQEDEQH/xAAcAAACAgMBAQAAAAAAAAAAAAAEBQMGAQIHAAj/xABGEAACAQIEAwUECAQFAQcFAAABAhEDIQAEEjEFQVEGEyJhcTKBkaEHI0JScrHB8BRigtEzkrLh8RUkQ1NjorPCNIOEk9L/xAAbAQACAwEBAQAAAAAAAAAAAAAEBQIDBgEAB//EAD4RAAEDAgQDBgUDAwMDBAMAAAEAAhEDBBIhMUEFUWETcYGRofAiMrHB0Qbh8RQjQhUzUjRicoKywtIkQ6L/2gAMAwEAAhEDEQA/ALlwjh/fEgmIw/uK/ZDJY+ztu2dBTSp2aE2a2BW3xjMI93CRORWz9m1j2r44L506KTuFNjIpBncsabad8MKVTG2Unr0TSdhKgxYqV7Hl5ex5eXseXl7Hl5O+CkFCB7WALmQ6dk1siCyBqm+ZSNJkYEYdQmVVsQUi4xSvYe/B9u7LMpTeMzyCVYLS5P8AIcAWogbVvhdVvCxxEJxb8NbUYHFyLPZheTHFQv3ckQeDs2cl/F+C9yNQMjBFvddoYIQd5w/sG4gUhr0tSldpGC6jA9paUtY7C4FU1svWouq1QrBna4MAqNOnfzJtc3GMxXsnURhdoTz1GX3PVOmV21QS3YeRW2drsT3dNACCq6iLeRB5/ngH+nIeRO8D7KxkRiJUrZXQjljJI8O3hJkQY8594x59I4iGjIa9Dyn0XBUxEAfyh6eabSqumjSzamABDeFtK/Ej4YpfReCXtz0Hd7C85pxFwMzso1407RpSAxtJ8ItsB7iZ8xjjbYgyXSutoQZJXsvq1lqrTJsqxA6Dbc/piZBAhqs2gLCV6i1FIjSIJF4spJk+cH44lgLmkLmDEMJRHeBmDNYMdwNvP3YqzDS1uZC4cm4W6hCZ6sFCuh1BWdXHTYBvn88SpOfJDhy9/uuMc4yHBD187UaoVaoTScaZJXYKGAn+oC/U4JDX1fin4sxJPvlqu9i0U+0DcwULk8sWemhYnVYgmIBhQImLHV+zGPV6ppMk7BW14YwGM4n34JpRzDUmqaqhd9JpgeLTII9meQuPdgUvdVwmSN5nZDYQ8CBA1RtGk2lZfxagurkJjr6/PEmvJeBJ81Y0AuwxkUVUz4NGpZWZVnQTc3AG3nf3YiKb8biXGNO8qAt4c4nQZeK2TMsEuQzEMOcagYA8xJv6YpfjcYmAIznZVOZ8WWQyzSPjFUa4G/MAmBzMxF5Me7BNFuSIZouk5HOtSMrjbVaQqCCklCu6kZCcUe0dvEt8BOseRTNnFcswtaPEq1ZoQWx11ClTHxLjLq4ru+ELNXgFV2lj64828Y0QAuu4bWe6XFTf9Bpba74h/WVOSs/02lpiQWa4C4eEuOuLmXjS2TqhavDXh8N0UWe4M1NdUz1xOndNe6FXX4e6k3FqleC0vXseXlsjkXGOEA6qQcW6JxkOJgkLUvgKrbkSWpnb3YdDXppnCWBhbRY4FpwCJKPrEuaYCqdRCDBw2aZCzr2kGCpstnXT2TGIPpNfqraVxUp/KUYnHagGKTZsRQ4lVAQ2d4i9X2jbFtKgynoh693UrfMUJi5DIHjNEtSJVQzL4gpHtQCNPlMm+B7lhczISRnHNXUHBr8zE5KtZRqgoqtQFQBMMeWqx9ZOM08VGt7NwgDPw6dZJ9hOPgLsQOuXjH0WuarVHRldVpox1EsbQpsQAZB2HzxWxr2NwEw05ife/vRdGEGRmRktuG5FWpMzd4abaQWJiGAhWAAkibH1wXbUWupEvGXPr0+6lOKoGN+b7fnknqdj2XLUKyiarOqFKctJMgkMxtCzeBvNsUOow4EJw+2a0iEp4blaX8RUosgdBVKq5BJlSb69UgkKxAA8+eDKFBjnYSMs/OPfspJdVcEkbfTdF/wK5cKBeVjTJM+KXN/Lmf7YT1cTTTcPlOZ20y9+ajSuRUeHAZNP8fdD8QfRTGpdIADA+REk+kzb/bHDRDS1zTtr9PH6ol9CHNc3MR91X+H1C6sIks0mbgSOf+WPfiZavHLNNHyqtTLHSAlUv+IrSiI6SyH+mOeJtcBTII1hEMIZRIIkZe/ykFd5rSotrAUt6/se7HPid826pJc7N2qa8Nz7M7VqhsTpQb3JuFHw+OBzSAAY1VFgAwhSs9VnXSAlg6g7wGgQObeWPCBAOeceK6I01zjxUzOKNQmpUQ6DphRc6ZUQOd2O/Mn0FlY4iWNG8nvVtw6SabRvJ71F3rKFp6tCt19oyxPiMWmRirA0ku1KoDASSc0uzVCW0JYRJsSSQYnrsRghgn3+FZMarpWNss0vY8vKy8G4rSp04Nj+eFdxb1HvkaJ5Z3lGlSg6o/KcepvIJjFFSze3MIylxKi/I5KZUo7gj44gTV0IVobQ1BCizGbVbaxGJspuOcKupXa3LEled4igplQdROCadBxeCckBXuqYploMqvYZJKvY8vL2PLy8Djy6rRwvNh6eknbCqvTwvkBPbWuH0sLikef8VSFvyEc8FdqyhSx1TAS6pTdWrYKQkrLcJqgTA9JE4Wn9Q2Ydhk98ZIwcCui2cu6f2QZBBg29cOadVlRocwyClNSm6m4teIIWMWKC9jy8vY8vJfxTh/exsRzU7Ec/lhfe2jqxBB02Pr6Iq3rimCCkS9m6hqVJC6AIpFjPIwYG0GMLxwp+Iictuvso037MI57qwZjKf9nakI/w9I9wtv5gH3YaVrYOodmNtO8IO2uDTuBU659xVq7L50vwkMsd4tNwPJgCFPlaDhDUccJI5LaO6qncRyuXptqsjAswYdWGiT1mfkThy8UaNIPORAn0jxWNx1HvcBmJ+8qq5g2ZRVLug0zPhsqiAPIhiPTGWbjrEOdpGQ+30TS3pY84ic498wtMnlqzqsszB1I0GbKZsJ56rz54l2jQCAVYa2EETloiW4Y2tUpPptc8iFALMfIR8454upsLviOQhTt2iqJO2azVyoexLClTJ0mbsTJLPa2raBsAPPFVatMU2R4+9eS7cV9GMHv9kO2RCo4FN3qCFLpbSNQ2XY2EEjmRyOLqVI1PjpEkDpnn9vCZ6IIvOIEmAdvfuFLwyol5UhkJAMXhQLaRYnUzDbmMReHbZFEHDEc1q+eHfoWA1AgqpHiLbL+HxFd/unqMRY3DE5KykGyJ0WalOlRRyHDVPETYAmftRN/EDvexxAy8yumahkIbJq1RGYiVUTIOkiDNj1gbRYR1xIMzhSbTkwj+JZRMs7IoZXk6mLlY6KrL4mBud4FuuCmsw7x1mFC4wtOCJhXXGrkLLr2OyvISlnlaqaY+yJJ85FvngClfsq3BoN2Ez9kZUsn07cVnZSdOnNF4PQazrPXHIC6CUTkMm1ZoB6X9dvyPwwLcXLaQyzKYWdi+uTikAevvmnw7OU4gsSecMP7fphf/AFtWdfROP9KtwIg+ajPZtDs7idjZh7/CCMSF/VGsKLuEW50keP5SXiGRak0Egg7EfqORwwt7kVhyKTXti62IMyDugcxXVFLOQAOZ/d/TF7nhokoNjHPcGtEkqtcV7X90V00pBNtTAEjmYE6eW977DC1/EwHQ1s+icnglWkcNf4XRMZH1lP8As7xNM2VFNiviXWLalE36i4tP62x6vf0uwdUmI5qm1sni4axwkEn308Ufn+P0Mq606cksZYm7AXuTa2MZeXNxfZk/CNB9+/3zW0tOG0baYEEqxZfMh1DAyImf0wnE6FEFsFYzmVFQQfceYwbaX9e1dNN3ht5IW6sqNy2KgnruPFV7NUdDFZnG/wCG8TpXjMsnDUffuWK4hw2paOzzadD9u/2FFhmlq9jy8sExvjhIGZXUJ/FNU/8Ap1FSLs5MU1A3Gr7TRJCj3lQQSK67YRNMg9dvNH2nD31jLsh6nuHvpKNWk5QVAveUiARVpglCD1X2li82IEEE4gy9Y4DFlPvVX3HCK1Iyz4h5Hy/Hkouw3DiuXr1UqlaGiqO7kwWKjxSNoiJHpywiqiaXeFpXGGSUi7UMHZKNwWuW5CQVUGx3cj9nDi+h8Ujv/A9SsjaEtxVPfX0SjhXDVNQl2BYN3cEHQGAnUaiypk2iYEkEzGEbrZ+rcoKctBJaWujfwRuczJoEU3YA0iqlgQQ1NiAtQNswiNuhwMbJrX4+ZnPY9yk+xp4i+ZDjn0SpK7MdVMm61KRj2TpGsEH+bQbemLy6RhAj7qxgIaaYO6Hz2aLPpQgINBI1AiWAtNpFzfliL6TS4kZd508fuqMIkAZnu+iY8PbulcpVUPpAUQxLAGe7Bjwg+zq57iwkjv4hVoOwUt9Xcu6dc/NPLbgPasD67c9Q38wmY4NSquatRyFqKpVoksTyMEBGPh8iRyNjZZXrb2r2dXKpuNndRy7vFB8Q4WbNhqU82d2beh5jr4FA8CyKLVpHfvKwpqWUfdnWbmIbTblfBppYG4jvl6TKDtK7cZZ0n8Jr2w4RQydKigRRUDawGk61YFYebwCCY9euBmAiAUTSZhADhmrnwbshQbIpTizutWqQSNUepsIgQOWCSwBE9m1uipteilfM1Xq0/C8MjX2gWv5EfDDG2oipm8ZESCs3fViKjsBzkyoMznDRaBUcBoJ1Ak3G4JETYDfGdqMtqtXtaVVwn5vmxeMa92m+iaU6lRjeyrUxI00w9NdOu6lfjtMoVUvqixcfnBn/AIw5r31J1qaVN5B0BOvn6SlVC2qf1AqVGfDuAIH48Emy+Yc1LNpNQwW2BnzG04Q2grY8FN2Gcif3T66fQawOqCYzA19FdSYF+WN9IaM1izmUz4flAdJsZve4EeXPp6z0uruLvHkw5fVP7CyawCo/X6J/TcBQx5jnAt7sAJulGZ41VRmXSo6WPuO+Aq1y6m4tw+qcWnDqddgeH94hBVOIVaulSAzz4WAhwfIggfvyxQ25qVPgjNGPsaNvNQnIag5z05pZn+IEMXqsNGkkt0KkLNva1AgC025zhvwy8Ac5lSMt/qs1x/hh7JlWjMOIkHbkenXoqlns5Ur1lUC7NppqTCLqtqY87SSeQBjELi6dWf02/KhYObw4GkxuKo7/ACIIjunMjQgQMxnOSvOX7P5BKBpPR79ysNWcQSf5STqQAmwHXczOB31WMHNNnUq906ahzHPWO4LHEuHUBTLZaiuWrKCVaiLExsyiJU9L4qL6Vdpa4ZfT3zXTb1KHyEZ7d3TpJy6oLst2WTO0BmKdcB2/xAafsuIlbMPDEEeRBxBto2MjkuNv8WcI49nMxkELo3eUwfEqqZUfeCyZHUYCveHlzcTdURSumPdhcnWQ4gKoERMA22PQzhASQYKsfTwa6JT2jrqoYx4+vSMX21R7agcwwRuFLsW1aZY8S06gpdkMz3lNXiJ36W5j139+PpnDro3FEPdroV864tZCzuTTbpqPfRCcS43TokqZZ49keewJO2K7zilG2Ja7N3IIJlIuzVafM1qxZWcw8llnwqBLH+lVBJ6hcZZ1/cXLyzFk7UdEda0BVqtY0ePTcpdwjJZ3M0aiUWqtSQamTWdJLNqKhJhmN2iOXmJkXudocuS+n0ra3tWtaAARvGffKtf0acUzOWcZeslVMtVazNTbSjmxBLDwK3yaDzbBFtUw/C4dyD4jQa4dq05jVdCzXC2qCotE9yLBwJ8RuSXQjxhreJSGI52jBrg0jM/F6JK4Ym4Touerl6z1e7rmHQspqLaVIUnTMDmviMRO0htNVzxCrQpTV+eSG9RvPd+OaWcO4OX1yw/KIJ+3ny6Hpic0uHIBERTAiROmeh5+/wA953TDid72ZM5c49j0WjdwazL8UGeUn8/dK+O8JFRJH1ndHVUUb1EbeoIgh5U6lG5BIALXb21T+roh5+YZEfdJrikLOv2T/kfmDy6TyH0hNO1XZfJ5fKHOUyVKpTNJVP1evUNL6RvMmZO2OPaBmFZWYxoLgqhwgLmNCrT0hVAZqalmK6yAgBMDxFDc2sTYYjdVWvpNpBu2ZHIbeJz7l3glu5tw6udpgHQEjXwGXirnmOy2XkIqVFJB+tHiFuTA2HwG9vJe62pkQtOLmpMygsnkHo66FUBgLqd1ZWmd/wCbVIO0jfcoeJ0XUajXg67jLMewiaT21JEZckv4hT7pG0rqem6VUk7jUoNzzGx8iDuca/ht+y+svj+dpE9c9fHfrKxN5w42nEG4f9t4MdN8PhqOncpvpKZc1Uy2Ypk6WoutxEaWYTfo1o8xiXZl78tlG5qYKjSrz2Vr6+FgBpYU3SbyDBiZvzGOv+WUcVzunnNVfu5sitv+JRHy+eGNpVBaxvJv4WVuWfE53Nx+6e1cvRekkOCKyhbxAJUAieuqBG8+mPn5ltWBoM1rQ5lWhJOTh6oJOylJNaP4iBIqTYabQANus+uJVLx5Pw6BQZw+kGw7P3skWb4HVDBSTfwdCJO9xYQZIE3B54Z2NVtaqKQyJ9+iW8QsqjGdsTIAz89dN9+s7I3jHFUTRTYmo6FS5EaTBhgRzJEmORjGi4pdU+zFEmXCJ5df4WfpMM4wIGw9V0TKIrpSNM+B6A0nqQu3rBn44raQWghaenBbISPiXa1UfuxTBW6glyCdJgkAIQADNyRt0vgd9y1roiU4ocKqVaYqExOikr5oVqavt4Rvv0gx7reRwPd1GPb8KMsKNShULXbpHVz5IIVSDJu0AGASdN4YmIAkXPM+EjU6ZJyKZVqoa2XNy7pVcznGO+CzBpLUKs8goxCqwHhJBiSd/s+WCm0exfhJBPRJr+6FVrCWEsxZyOmhjrv00OibcCp0TmFKQURC2ogCXYwIE9J94ttiy5MMhqPe6m97SQJaNtgdBz2TJ+01JKgVmTxMFChpqeIwpK/ZknYmYPuwMWPfnsPIKOOlTyESfNM+LZ1aSgmLmBJgdTtc25DcwOeIUw6fhUqmD/NV7sV2oWjnK/dQaVVWZlOsQ6gtswESQ42E94s7RgsF9NsHZJLgMNyQwiCJ8d/srn2g7a1aFdqS5bvFAWGDG8i4ICmMXk7Kpwwwl/Ecq9GkmboKVpVAHqUtzRLXMAxKk8vsna2yq84f2nxM1TC1uA74Knqq3XZ828U7kDUdRgXIBmbkX2A5jFNnYOxFrskXVuGsHw5oVs4uXKlKjMNBJQ6QCTsRpsdt5JEeeHNKu20IcwkgAyDzy07+ayvEQ64oPfUaJBEEcusicuST5rMF3ao27GY6WgD4DCe7uDcVjUO6zR2aE/7IcN72nnKhjSlB6d9zrRi+mL6tCkelTBfD6QwueRsn3BacHtOoA+v4Vg7L8Von6inp8LOAUQrTkMTpBjxHTzkkgSYJjFsQFr3PxOz9UDTNf+LrUe40ZUk6vAopVA3haW1C5W9lJJNyBbEgABKrlznRE/hPstm6ipTVnZ6xD09TXjumTRVaIB8B1x96qBznDCiS+MOWxSW8eLYEnw7/AH6JNUzuXpa2qFtTswkIXKIjOJNra2So5O5LE/ZsFdU+1eWtGmSN4aTRoB7zm7M95/AgKx080goirIVNGuWgALEyY2EXxTGyPJylIKHHqT1FCmrqRgCaiFSVqOKcAGCYqGkTa0AGNsGWjX0ntxf5JTxdrK9u6NW55e+SbZyoooNQqKGTUGpaogHUJSDzE6lA5ahYLgqtSio0jcj6pHTuu0tntfq0HyVHyWUqpnO9pBhQhmcqRAJqfdJFyEBEbzFwYK+rUa+vVw6B0DwGfqSn/DaL6VpSxbiT46ekJn2nr5pc5l1XWlN6f1jCTSDlgCpYMNPhAgkjqJviA096I55IKbZjWRRLmTFVSYILeJdLaTdZVZg3EwcJ+NNBogjY/Yo2zJnMbILieVNRDps4up8+h8jt8+WEvD7s21YP237v21HVEXVu2syDrqO/3l4qXtimXqJT7rToSnTCwYiamooRyMRbfxHH0JmA0alQnL4YPvmsBxJ7m3LGlafR1l8xT1UkZjl9NQsYBOoqIOo3LWiMUv8Alnom50lUHL50is7QYfURMkwW8iOYPwxy3qGQYyjLfl1WfqtxDxUBmQwkXEEbyPTCLaEO04dNk4/6/mdQ1vtBsB4vIkcj08zig0KQGTUcOLVzBnT1RnEOOh1MBgxnxdCdyCLzvHn866FA0ndpOeyPuOK07iiadJvxHKDskn8P8PMyTN7zghzi4yVmnvIJB1Vy7A8UZWaixlR41/lIiY6TOGXD6riTTPgmXDq7icHiFpx/IGm5DkLcwWMBhcqQ0Xs0EdfS/q9MteTGRW/4fcsfRDSYIEQi8oD3YmxKgkecdOWAzkUyBmCVDk8s5ePaJm3piTGOfk1dua9NjJdki87lMxSWo70j3SAXUoTeL/4k2Mg26eeCDZ1AErZxSjiiD5Kt9mAlU5glYV7wDuA86SNouNv7YlUDmNCGtKeO4qlzMMnLqB3ZeXPom2V4NQrOrMh+rjQC76VgQIQNpkC1xiP9TUw4ZyRlXh9FjsYGaIzsOxHdudTHWGUQNK2qAm32UFjzBiRIgHFuYPcuim15hwy3SNeHiHFGkAbISD7G76ipNyS3tGYjqZBlAF7ZdnKhVp06Nw1rWfCRBIGnTu5xurDmez54rOZpuF1IaTKI8LCA06t4It1BGLokyEie7Mg7Ej1V4y2UNDh6UnuadFEYmL6QATixggqsarnXGJGbdqe5o6D0swJAPWw26HA1xVDakyjmtlkJVxDuctl/rFmq86UBvJ3MmYEeWFjqrq1QhhgDUoanZOug9gnPXp/O3joASE2WNOr9rQ02Deyb7axsfUDFD6TmdfqgL39L3Vsw1WHGzmBp3jMiPEdV0/sXw6mmUIamzMzVqgKg8h3RE+ekxh9w1rjbDOA7Iz3r1pT7Kk1p11QnAeF06D1GSgEqNJqElrubt7ROiT0G3lih5M4StI2lTwCo3UpqzrUOiQ25JXZRNgxk3/OCYxBTa5zPiQ/DaY8VT/xCCo6KAFWPxAav6o5Yd2lLAwE6lYbjF2bi4MaNy/J97JU3DqVWl3VQHxsytAEzTeoqsG3U6WbnENtfC19R9Oo4DqtXZW7bi1ZUnQBPaGSppRXLqCKaoKYF/ZCwBqO9hvgeTMogtEYUh4nwml3pqKGau9SkC5jb+Ip1HMKAPsSbcj1OCaVR9So1pOiFv6DKNo+p0KbcaUGhUJmVUsCNwy3Uj3geu2GteBTcSYgTPLqsRbtLqrWDcx55IDhWXUalJY6BTYabk6TFheYKiR/N1xj+G1jVY4nXESfHNfS6wDQKYGUR5JylUvKqGiDLsCsE7KAwBPO/KBucMVU34TJSjiq92EEkkB2+GkAe8t8sLOKQaTW8yPoUQ2oHPLgNAtF2E74y74nJGDRV/jOQY1AFI0MTU03jVYMfPZTfqcPbS9c6gKZOQPpt9/RY79Q2DjWZWZode/8AcfRXnhGjJZJ0eouti4TzJOlQJvMkWxq3n+34KdUQ3wXJM3QcV2VW7uAT4hMjVynqZ+GFVK6e2mHSTskxptJiFmlRqUxJGx1CQCL8jy/5wFiZUyBQfZljsT2SPp4KPNZjX9hV6xIn5482mWamV6tggYWx1UWYq+FRpImCSecFth0gj4Yk1ufvorrdrQ3IZ7qamXZfKNscKBuBSa74dd0w4FxP+HYuaeqYEzBFwT+XywRa3AouJiVZbXDaTyYlXR+1D5mhpNNVLICSDMSTpEbiyg3+8DtuY+8Bbpr78VtOE2prgVjlBGSEy+ZlgrDTJA8rnrtgajTDngHRaC6c5lJzmaq1LwKiwDhZKiQdTAyBMypBHS2GopMBkBZY3lZwLXOlJPpC4O75WabsAhDVA1R21BjoESSBDb+V5tjr28l22aalZgmBPv1VVyPEVpdyxYqtJe7elp5MfE4INzIQ7EkKY3xTVZibHuU6uKdSnVNfEMG43Hjy6eSt7IGUNTaJuGUghgfkRhcckQ12JLMznSqlqxIUcgAC5+4IYkk9BHwnHQ2TAXa1RlJhedlWssr5uqVQaWYy7gmEXmSOZ2VQb23gGCatwKFP6dUnt+KV6z3NZppPLqep2HME9FeafDUWn3aFlUAKIMxE3vYkkmWIJM4Wf6nV5BWm2YV6nktKFDWqlSCGDMDM84IIt0iOuPHidUqItWDdLeMcSpZWl1aIUWkn3CwG5MfpgZuOs/6lXU2Gu8UKOp32A3JUfAOHFVatU8eYqCTzKLFkEE6R1/UjFrpeezYMh7lE4adMBlP5RvzO58eWwgZQlfazhAFNaqqFZQNaj7S7ah1g784PkJsZiYcL/BNOGXnZ1cB+Vx8jt56HwUnZLti1HuqNbU1JCdBRtLLJ9gg2dSeRIjqbDDS3veyYWuEju0H7IDj/AAZtEG5oj4f8gNuo6c+Wuml1FanUAqZdl1x9ZTLGT0nUNQYciRJFriCpVRzK5xMMjms7QrYOoQ6Vi8AUaoFTwAuVFMeMUzOhiR4mAkAn3C1QpO12RZumAZLTL5xUfuGqK7r4QwtqI5FfsP8Ay8x4hzCt6dZuIMcc/qFjr2zNJ2Jvy+o/bqtaOY0OSbo25i4IEAx6ABhuCoMQSQLd25ecbdUz4RxAUh2NQwNj725FEWPi74mlvOtNO+2oLqj+rC2CtPjETl3rDP3lQEDwpMTa5EavWCQBazE81lpaW+D4narKcY4gK39qmfhGvU/j7oDjueBy1SpSBqKpHiWNBZW1aNX2pKlTp1RecR4jVpmg6mTGLLLrkhbCjUo1WV3NyaZz3+6Q5bi4IWtTlNyNQ8PRvEDGloupuSAfCYOMdQZVtqnPbLcd3Tnt1GS2gvreuIa6DyOUe+WacZftKxDEUH1bn60FIBIJXnAjYLhk6+pAbz9+UqwMcUGatSq2tiOVyIW20LOwkkCec6jYBNdXXaOl3kNh++512gBE0qcaevv0Ui5umsLr1MTAAOpiT5LJnfAjbSvXd8DPSPqrDXpU8nOHnn+UNXr95oYCEBLaiRJgMhECYvO5mwtecGNtHWpLX6kDId86+G3mkXFL+nVb2TRyMq0dlf8AtfD+9rINUl11LdCsEMJ2JIBtjYVcmEdENUcSM1VnpK12UH1E/vfGQDiNClZS/gOUFVWQNBRR7X2rwR5AfqMdujgGM8/fiq7Fza4wDUDf3og+M5OmrLGkSNhzgxq94A9d8XW1VzmnEqOIAUXS3caD6pYXG0CPkf7bb4JlACtUjXX098lKXtKnbfER0QoAmCtxknrMEQeKJMmyjqY87Ac/cSIve2m3E/T6plwnh1S9qlrcgNTsP3K6jlKeUzCJTZTSq00CLycKogaW2qKN4MgTcA4qbXJBcwyPe2y2cVrV2WX0Kjrdl6ovTenUHLVKH4qGDfAYubcN3BCLbxQkQ9q0y3GhlKxy+ZDKShYOJZYPmB5MLxFuuHNG+pvYC4x3pFdVKTKsNyBE5+qrHb7tQ9bLAUKTLRerp702DFPGFFwSZFSwtbeRGLDVDxI058+7vVFMPufhYMs+kwJy8jnzGSoFAvX7wlgGRdftgSAQPCrESQSPCpkzscSc2M5Qri54e5ziT1P1O6P4fxKtRKAValFYIqBQIm/i0VAVBJtMCZF8VljTqE0p1qlF7abQWsDRBIOfmDE6Ac9VPxHOGUarVdg5063EhZ3IFOBtyUSbXx3DhHwBX3deMJD8nAaj5Z5ActCeusa9E7OZWhSoKMuQyG+sQdZ6kj4RyiMZu4fUc/48jy5I62pU6VMNp6fXqjq1SAbxildqvLQc0lz/ABbQpZrAD3+QHmdsSY0vcGhKhc1a9QU6QknIdVVOHVP4nNo1Y+AEueYVEUvp8wdN+snDe3phpAG3qtq+ybwzhxbq98BzufMdwEgeeqt3ZHtMM2dRoFNe1QGVeNUAgw1MkIzAEG0TEiWFS2NP4jv5rN0rkVThGyl7SdoadGvToGj3zOjFgACVQ2iNzqIssX0mL2x6lbmrLgNFytcNpkNJ1VC41w7uXAAPduNVMtuV+6epXY9bHZhgKowtMhbjhV627odnU+YZHqOfjv1R+Q4gaqGmb1VViGKzCge3fmJA8yR1wBUaKTxU0aSNOfL79yxXEeBvt73Az5DJB6bt8PougcdyCUmok2yxqClUU6iqKyytWZ9o1VBLjYOS2NM6Gt+I5ffRK2hxdlql3HeFTVh1ABULScLoLBWiWCgAkFl/lICkASQM9xVtW3qMwHI765/bLTfVMrSnQrscKgk/ZStSOvQhDAB2c1XI0pTAl2cAlhJEagxvyEw04fxGtUOF4kDf3qlN9wikIdTOGdtR78VX8tSy1KqagV1rsYemsl6cFtTa9tEFLRYrbxSMOch8UZpJ/ceOzxDDsdj4c/ZRHaLMtQFQVDSbSiv3aMWR0ZgLsQO88JJ0+yJUxcHC6pVuXVm5RT5jnyJ+yY29m2k8E5++Wyc5mm5ylOodK0SR3VPRpdSdUloYqZA5RvgLiv8As+KJuDLZVSq8JUOpVnAZ/EoMCGbxGALWbTMiJHMiVDa7yxxj5RrHLT1VdlRFWu1p0nNOKFASALKS/hWy2MCw9L9ZwrqVCBnmRGZ195+i2LWCYGQ5IHtBTTuKVMU1BWowkUzsvsgMFv4HAsd4w/bWfUtWPnM+pzH1VNFrBWc07KDieVNFKdGtqou1ZJk6SLknSwPkFDKSJxdY0KlOucY2yWfrPNa5c/Y6d2isvavNoarMvsokGN5WS3qZnA983FeAdyDqj+7CccA40lTh9WoEqUwAR9ZTKg6rKASIbcDwzh1cmKTj0RldVXGRSpU5ahUEhmUjYgkH4jDAAHUSkTHPY8ObqokqlmHNjG8kmec46G8leKTqz4zJJ80S9EgaotaCAYvJAPunEn0nNGf2U7yxrWsY9DuP3j0TDs1wCrm6kU4VV9p2B0rO1raifuyPMjFUhokrtpZOuTyA1P2HVX3IdjxTX6uq0tcalUg2sSAARbYTb44FrhlU/EPXRa6yqf0lMUqYy9T1JQWbyzIQtVQJJ0ndWjoSLMI23EGJAnANShUo/EwmOm3vyTuhc064gjPkUXwLP93VFKqzFKphHLNqV/uF5kqwFpNmEfaABVCsazTOo7sx+307iUDe2gZ8bNN1r2/4PSqClMgxUAYElhIUi7TOxsbXOLTXdSZI5j7oWhaUbkmnVbIjyU3Hcn3/AAw5ZkCVqdJatNVjSxpgN9X1kSpG41+YJ0lOtTrsIb5Ku3d2FZrxsR4eH0XF8nl6Z7wMSDPpaJCz0P6nHcUtHcgL6jRZePpvJbmYAEgZ9c5gjXQ66LrH0e9lFr0v4rMQ3eU2SjESqsCpqzsGIkDoCfvQL2g6lWmtWqgdsZIyHd+earHabhL5V2SvTUAjRStNOqokAg76gIJUmQfKDjxATqhUtrqn2NTJ2WeWfd+I81Yfow4BSqUMyNRWotUBXUyQNAI8nEkiDO3I7UPt6dVpa4eP4S2pXqBxpzkwlo7gdTG/VEcaytSkwSr7XIidLgfaWduUqbjzBBKG6tHUDzGxQ92/G0OlUXtJmi1TRcKl/wARI9rzAFv82LLZgDMXP3C1f6QsqRa66cQXaAf8Rue86dw6qLs3xAUMzTcmFuGPQMCur0BIJ9MG0snLRcXpdtblrdWwY6fxK6bwnJd3PgRbmIgAAmTEWE7wN4GCZOiyNYUpli24pw5Kulmpo1RD4SRJXnAO/Qxjoc4CAdVBjKbnAvCpn0h8RH1NC0qNbgfZtC+kLqP9S4pq6QnXB6bW1XVYy0H1J8B9VV8lmzTYVEO3XYjmD5EYEqU21Gljt1obqky4oyTG4PL9ua6d/wBWNbKZdGUhgQGDHxKEQEGN7hqUnqTbE7+7a/hxzzJDctyDmfTLvC+f29sWXcDQSfNaA1mQKi60ouhUsSO78Qmmp2eULQp9kEXA0rga3r1a9m7tx8IiHbkzl/P1zVlWnTpVwWHMzI6e9kmTPk5waD4XPdNPNSwdrHqyAfhONZwuwaOGtq7l0nu+WPQHzSfi9ZzcbeQ9n1+6aV0pjMpSJ8bwdjJX6xj4tt6SC5vJOLyw45jLn3rOsk2rndR9CPukVXKzm6Sm/ePlzczGsopA6fatynB9MtFjUBH8n90ysqhewTtI8lZe1VGrl2Sk0nLBWNNt/ECToP8AMFJj7wWdwcY3ioLqTQBOaJuCXAKfi/DP4ThVeq4+ucJO00z3i6FH4CdR6kHlAFjbZlG3LXCZGfVe7Q27C9uoz8f5SpaTODVNu4SaomANThDM8l01Gn/y8Z9nD3GnXb/xiPAz9PqtO+5AfT6+/qge5L5/LIT9ukxQ8pfWAQefd6GI8xO2GNvRdSNGkdQJPSST+y92gNCrUG8j0hdY4twmlmU0VkDDcH7Sn7ysLqfMYfLOAwuZcd4fWyJqsTrMVK1OoRCvEmGAsGB3GxFxzAVV6D/6xtQ6H8Kst/uh2yO4ZXfNZbvaTocqqsXRlYPrCyL/AGgCVO5j8jr0/wBl/craz5BKVg4yiWqm5x5JITwrbckQPK3r78MWN2KXOcHPDIz0C3zWcXLmXplWWGVSumJkA+IX289vLFtCl2nxAyO9MrOg+hVx3Agt+Voyz5yPfknHFWP8PRZ101GUOViDdQWEDckxy93LEKrQKmEc0f8AqD+5a0cXzk5dxGfrC6nwDgq5fLLQ56fGRzZh4jPrt0AA5YAqVMTpU6VIUmBjdkyqC6ev/wATiCtQfEuHCrTqIY8UMh+6wiG9zAH44kHCc9N+5SY8scHBUZkWtShgQGAkTDKfI8mVhvyIwrBfb1sjmD781pQRUZ0IReZ4i9dMutT/ABKfed70YwFVwOQcEsOkMOWDrqpT7GW/5RHTn5aeqX2tu6nXdyCs3DEWvlUBJlRp1D2lZPDqHQ2nzDXkEjBDKzmOFRqWVmYKhauB9p+Bvk67UKl9AAVuVRL6Xj3GRyII5Y0dtUbUZibv6dEJxCsajg7k0NnntPPTXP0gLTLcWqpAFWqgWPZdgOu0wPcMdLDHw9cpKPtuIUHOabkRAaC4NacW8kEHQEAwJMZnILHEuJPUGl6jvG2piY95O/piNKk6cTvr79VfxPilu6j2VvkZzOADLqRM5iRhAy6hdU+hnL1lpV6hYsKjhAChAOgT3geYIOsqbb0+ewIowRi2Sy6tnWtZ9MuxGZnnIBnxC6FxbhS5iiadTfcON1YbMP7cwSDYnHqtNtRpadCq4ygrlPE+Gh9VOsIdCVMbqeoPQ2IncEHGYeH21Qt9kKu2uq9lV7Si6CPIjqN1Vc92dqqZTxDkV3H9MyPQEjBdO6pnXJa+2/UdvWH96abuYBLfCPiHdmOcpzwPtPUy9MUc5TarTmEJpwwi4Xx+F4ixkERzwa2s12n1lcFvRrO//FrNc4/4jI+/IJhW7eIE0ZXLuHNgHChRvfTTJLG21p646agC86xLINw8MB/5Hz1SDhvZzOZ1mfQzEt43q+ATANwbkQRZQQJGKHPn4pTFvE+H27MLHY42bp5nL6+Ku2S7AJRou9Ru9rhSybhEZRqWBuxkC5+AxW4hwwjfJKbzjNe5IHytnQb9537tETwbhZzNQ934V8PeVQBMRIUHm0GeigydwGW8N4e+5OKr8g0HM7x9z4dRC8u20RDfmKuWf4eqZfRSWAkFVEnYyfNiRPmScaS6o4qBYwaRA7kloVP7suOuq5R2hXu3pukawiN5ak223BhfUHDb9MONayq0DsZHSR+RKlxOmHPE/wCUg++k+izT4itXPJWUymsKh/l0Fd+ksx9DhsGYbIvO5B9QEg7I07QsOuvjMorgeYGY4nRf7LVfD+GnTYqffo1eWrHLin2dgZ1cR9R9gi7Sn2bA067959wun51RWqpSIBWnpqvI5g/Vrf8AmBe1xoXk2M6RKMGkqs/S1WjKJSH/AHlSD6BGM/5tGBb12Gl3kfn7JfxF+CgepH1n7JPlO3dOmGC5MeMln+t9oncmafrba5xUL6kNGn0VbuN0Xa4vIflV3IcQ1cQXMVPDqrrUZvsqGcCC3kqgegwMHl1cVTpMen7rQcIvP6uyqtAzBMd2Ufuu5A4coJLu0XB0zeXqUalgwsw3U8mHp8xI2OOQvBUfLZr+FyAyzAhixpX3lLOb7jwmG5yDge//AOnf3LtcAU5CS7WGMrKUueG5BVdaTVKiooB1aVMmAoZQATY7ztGGEhjS8nTzKhZ8Nfd1C4aAiffvNWjKdn0arUq5lDVB0hKRqESFUL43AmDBaB1vzxxnFralDQ0wO6JWqq8Pq1qhqEjbLoPNe/6PXrZulWrNSA72kBTpg6VVaghRI6b+pxT/AKhTq1IaDofohbjhdQvFeo+cOgj7zzXVcDqK9jy8vY8vKgZqh3eYr0+XeGovpV8ZP/7DUHuwLfNlzXcx9Mvwn9g/FSjlkleSqOa9QPonSICmbBjE+dziFZjRRaWzrvzhXMc41CCrh2TqeKqv4G+OoT/6R8sXWriafilvE2gPaUk+mDggrZTv1H1lAyY5oxAcH0s/9J64c8NrYamDY/VJrhmKmVxRrz8cPRsgHicR5wffiVuKZZgqgsxgACSSdgABcknljwXcOIwNx9Mvsvo7sXQr5fI5elVpaHRIYTq5k/Ym9xPnO+LmtbGqIaXNAEKx0i32o93++ImNlaJ3VG7eZPRXSoBaopDfiSI95Vo/owl4tS+Wp4fcfdU125AqtNrIbu0aoyozlV3gAmSTZRY777CTbC2hbvrOhvmqqVM1DHqqmlTMZ11pICxcwqrsRIMx0GmZJ5TbDOjRDPhYM9yt5R4Ta8OYblzp0idzzgA67awM9kVn+H1MhXCMKlNWFNiDoLECxIPiWQwfbeTsDi2oADhcMj7nLkrBaUuJ2jm48Tmk6T3gZ6A7csuRBvfYHjtOolSnB8NQxUiEfWSKe91Yqnsn0k4HNHCIbmAs9VsX2jKYefmE9fFWvMszEUqftvN4sij2nPXcADmSOUkTt6RqO6BDPdATPhmQp5ektKkulEEAb+8k3JO5JuScNwABAQznFxkqsdre1D0O+VCirTQyzQTJRTqE1FAA1r157WmwMluqHfXwPwxOm8azlEHkVzfimZ1NrKOhJ0oukBAF9pSTDBtPjC6RYr1sbwF/9NRFNhBBdmdzt6QPZVt5cPqV4cIgDI655zyjONfpCFeiCNJFhFhbblbl5Y1jqTXNDSMsvTRUgp32PqKueoMxgA1CSdhFCoSfhOFvGv8Ap/EKynqV1zhNIhC7CHqHWwO4nZT5qoVf6cZVWlc/+ljMTWoU/uozH+tgB/7bYXcQdk0JJxp8MY3mSfL+VRcLFn1q/FT/AA9Sn3SlTUVu8NypCtAib6gKn7AOC2NmkWHnM9V9X4BwT+joMe+p8TwX4QNBAOZJ7ttUVl+PZ32zVzJdVBUrUBprBA8dICCIIE7SRvOLmVy6YJJHvTkmv9NaHCzC1rTriEO7w+TnvBEaruvCqzPRpu4h2RGYREEqCRB2vhmNFj3gBxA0XPvpB4cwzlKopHdurMw56l0qW87d0I5QTzwDxF4Fu4HePqqK8GmQUmRbmfdjNIBrY1VT4O8Vl8yh/wAtRSPlqwfWE0nePqCj/wBO1f7lVnMA+R/ddMxmYWwQ9PiVFa1JTUTWatMBdQ1XcDaZ54Ns6FQvxQYg7dCg7yqzsyyRJ2V9wWky9jy8hcxn0QwTfnHL3m0+W+JBpK8ql2krI2ZpOhHjptTa0MCjaksb7NV+GIXTP7Hcfr/ATPhtT4i1V2hTK5xvqggam51A+2QyXPTc/E+eKKhDrUfFJBGXLVMGiKxyifXRWjs/mhTrtqMA0WJnbwun/wDeO2Qljh1H3QfFBk096fyuao1KTizoysCrDwuCAYPUTgsSxwISgL5oQEWbcWPrz+eNYY1CVNMOwHqPD+c1dPojyqvxKlrvoSo6/iAgfJmxwHNEW4gA7wR6j8rv3egNpJF/Zvv+zicZK6c1sakSeQx6Nl6VXu1OTbNdzRpkBw4qOSJCLodZPmSRAkTB5A4ouaArNwErhaHNzR1LgFNMs9CkSmtWVqm7kssayeZ+QgAQLYsZTaxuFogKbDgIIGi5Z2B4qmSeurU1qVAwXWzqhABIKiRtKyY6XwJReGSAN1ruJ25uxSqOqQC0GIkSe6ANh5c037Wcey2cpxVogOgLI65ilrW1xfeYWVI5rzg4nUe14hw9UJaWlW1fjoVMzlGE5+88+hzyRf0PZJWymY1gMHq6SCLEBFMfFjjtrm0qH6jlty1s6D6klW3hlD+Hqsrsz96fq6jRMAWokgD2fEQTdgWkkgk3sY1mTUgcS5OsTUVz3tJl1bNuDJTvKFjGnXGpjEX8CIomYlojFd29zbR5Hd5kSqKbGm+piM4JPgDA8/NJePz/AA4IMMfqn/mDK0z5hwxU8p6EgjfpyX3fZTAMnxEfwm3ErdjgKhGbSCPPTu0yVcx9OShNeymT77OUUvGos0fdCksD5N7B8nwq4y8C2g7kfn7KdOcUrtQxk1auN/SDmu8z9WPsBKfwUNHxdsJ7501Y5BZvjDwawHID7/sq7gNKUfwzsnUzOXr1UqgJTZi1Ig+LTS1AiOZLOvKB12wyt2dpTmdPwvpXAeOOdasp1WyR8GL/ALJBgjfLKZCk7PV2ymaylSp4FcqdR9lkdSC0841XHIjFFGm6jWDjod+9OLvDWpVGN1E5ciD+y7mMOVl1VPpDp/VUW5irHuNNjHxVfhhfxNs0J5Efj7qqt8ipWM6g1QVcqZDaSOdukc/XDIZ5RKAtLqpbPx09YI81a+DpWrpV75KlQOF0l4C/a1EKxAA29kYArup0nNwECJmNdo5nnqtjwp1zUY510DnpMDLu/IWOF9kayFHNVFdCrgKrMupSGF5W2oDljr+K0pOFpPeY/KEt+AGm8Pc/TkPuuv5HMipTSoBAdVYDpImPniDhBhdIgwp8cXFBVywMkeEndgBqI6TiWJeQud4JQqgB0mLggkMp6hgZB9+PB502UmOLDLSqbxjs+2VrfxBZnpQVZuaTpguoEaRpHjEATcASTypTx0sFMdY89PPRM7a6Dqgx66dEVwrLq+ZphhI0uPf4WH+jA1k4gOHv3mreJCaYPVXalSVbKAB5CPywTMpKuMdr+DJUipSCBgni/ngwP5THszuCVmxldDRfAwlHVbUPYHhoLo3Hv1VX7M5ir/E0moMEZGDhgBI5QAYB1atMfzGYEnBLgGfEgaNxWuj2IaGtGZhoHTbc/wALqWVZaihq2h6jSXJ8UmYJBYXXkIAERAAgYBe9xMp7TohrYAVl4BmytBzdglQJRUkmSypC87B2N/sidgtj6DnFmaTXlJrasBWDh+U7tTJlmOp2+8x3MchYADkAByxchiZRWPLi+dO01LRnMyv/AJ9U/GoSPzworCKhC+o8GIdY0j0jyyS3FaZwuv8A0NpGUqnrXb/26YwytP8AbXzr9S/9ce4K8ZrLrUUqwkH3EXkEEXBBggi4IBwSkCG4bXbxUqhmpTi9hrUzpqQNpggjkynlE8XSqf8ASBTZWqMlmAoVQfMOVPwUA4NtabKv9uoJBMHxy/dBVHGndU6g5Eff7ql8Q4gaoAIi+oxtMaRHQAfmcF8A4K6zq1Kr+Za3/wAZ18YEfumt7dCo1rW9CfLRBY1SXK0fRn/9f/8Aj1Pj3lL9NWEXHJ7Nnf8AZWU911c4zasXAuJZnva1WpM66jsPQsSvyjCCu7FVcev7LIX78Vw89Y8skNipCK3dgcyxXOZdT46lAtTH8yhlPx1p8MMrB2Tm+K0fAqozY7Yg+Gh+iZcIy9Cv/wBORgKlKpk6tJlb7y92zKeasGUm1wVwU0A4QdI/C1teo8ds7RweHeBxemYXQMllVpU1ppOlAFGpixgbSzEk+/F4EJW5xcZKq/0iVxoopNzULx5KjAn4uuF/E3xQjmR+fsqKzgGKllxjOoIuA1VTzuXVDTssgIXHTxS0z5G3p6YZU3F0nvjyy+i9Zf27uk7r9cvur9kMwO4ps7AeBZLEATABufPGdq03Gs5rROZW7aQBBUZ4xTM6NVSDB0C3+ZiAfjiYs6n+eXf+0oSvxCjROFxz5QjezvaB03Scux1KQ0spNyQsCUO9iTJMSCIOxMYBTe74h7jv/hDOt31x2rGxOx17/ZV1o1lcalII6g48gnNLTBUmPKK9jy8tKzKFJeNMHVqiIi8zaIx1szkurmOW4kctnENKnVqZVCxVgh1AMjAUwDdwGiG+6wm4JwZ/SCS7IE6jrOvim2CtUty14zER1Txe01eqCU0IJIgKSwg82aP9I3xP+nY3I5r1LhzCJc7yVT4xmTlUD3ZRCiI8LRGogmCGiDETOwJJJ1L+46NCrrlwtaWI5jL8KlcB4nToO5KWYaZESqzOnYRNpYX8NheQdVpl4ABWesL+lRqPe4fMe+E9fthTAOhXbaCwCyRMA6WMIOQFzJnc4oFq7dMn8boAS0EnyVr+h7i+YzVZ0rVA1KgpqKuhQQ9RiNUqATY1N/vYLa0NEBKGXD6xc5y67iSmvY8vL527VVdedzJH/j1B/lcj9MKK3+45fUOCNw2FIdPqZSvFaarrf0MP/wBmrjpWn400/scMbT5PFfPP1O2L2ebR910LBSzqWcacUgtckAUjLk2HdmO8k8gAA/8A9vHl0KhfSFxlKlZqNNtVqasRsulmdhqFiZ7sR+L3t+FWz3vxx8P4/dC1WYqjTyn1yVJ79dZXVcCSIPxnb/nGpg6qUKbHlxG8F4i2Xr06q30tdfvKbMvwNvMDpgHiNu2tQM7Z+X7KbJxQN11TjnaCnTytZwTrWm2lSDOqIA2+9Anbzxiu0aBKve11MFxGQzXFlUAADYWGM8sISSZKzjy4iuF59svWSsntI0xMAiIZT6qSPKZxbRq9m8ORVncdhVD9t+73muvcHy2VzC0cxQAhDUdQLQ9S1TUPvXIjz9MPW4XAOC2TK5cz4TIdHiBonWYzC01Z3YKqiWZjAAG5JOwxJRA2XLO03FzmapdQQghUBsSsyWI5Fjy6KswZxm+IXIq1Ibo367lLLuuMUcksIJNjfmffH6H4YXyN0GZ1cq7xpZqvPUWO5GmJEXIt8uowxomGiF55cKkjomfAaIGoySTTJljJB7wggdNp9+BruoSAOv2Wp4FVqVajzUcTpr3rfgz+GqOlT80XEKuje77lCcfdgust2j6lB9oe0b5LSaaqyuWlWJsRcsI2BnbqJ5mTbDhTeIkhzoIGvPZT4ZxSrSp4HCRt06boDK/SjUQ6hQ0t1WpHxBUg++cMR+larD8FXLqEydxOjVEVGfT65KzcI+mymSFzOXZR9+mwJ96GPkfdiT/03XDZa4E8sx78fNAPrUp+CY6rpnA+O5fOU+8y1Vai84N18mU3U+RGEVe3q0HYKjYK6DOiQds+LRVp5e+kwzx1J8CnykFj56OU4vtmQC7fZF2WDtQHeCS5itEgWMTMWA89vP4YJAWhJzhJ+IEJra7eHvIkEsBzHWNwpt92DOLGfFA8FCoGtz8VXuN8fRqZRmB15cVDtPeSGQfDp1wfQs6hOJo0dH1lLb25pupGm4/M2fHZVZTzG2+CSscBEyto+eIyp4RMHQ6e/Qq9fQ1xcZfP925ha6GmPxghkHvhx6sMdVtscJLSu/jHUYoM7mlpU3qOYVFLMegUST8BjhMBdALiANV82ZisXZnbd2LH1YyfmcJnGSSvrdpS7Gi2nyAHkFpjiJXQvob4gFr1qJP+IgdekoSCB5kOD/Rg2zdq1Yv9WUDNOt3tP1H3XW8HLHJF234glDI5h3iO7dQD9pmUqq+8nEXkAK2gwvqAALhnCHbuqNrd2sn3C0fvnjc2hJoMJ1gfRDPjEVt3MkKKWkKW1OSCakrEATYXmPIbbC8YpzM/ZexCEdOJBVrKOQQRuCD8MV12dpTczmCPRSacLgeSecd40atABGI1MAynTqgd5Mi8AxSNvvDHza+t6lrLKgg/XuKI4vdBti5zD80Dz19JVbwoWDXseXl7Hl5F8O45XyhLZdyrMPEtip2ALKQZgkCQNWwHTBNvVezTT09+nNOOFOrYjhIDBm4u0A+s8gFZcz2wptSWo/e1K2me7cWpsPwhaZIn2hcgG+DXXDNS7JaL/U7KmzG10nluqpVrUwBozC6gBpBcLqMCIItY7Agjr1CqHOccTPTT3zC4yHn+7RkcwCD3yBmtuGccQkrVcK0Bg5BVXH9Wxvt5z1ArrWhGbB4akKq84YKEFplp0MenVY4kCcyFkkFRtaBeb+4mepxymYpSPZSqq448tEatYUyEAkFILdJaSSFBJvNgMUFvaDETvp4e9Vof0+XDtHa6fdbVcjTpIjiqaivWXVpst1ggafECABafhiLarnuLMMEDKddZ3y9FLjVOnjp3D8/ia0jaMzC37ecBFXJMKKANTIqAKLtEhhbc6ST5wMW8C4kaF611V2TpaZ66eoCZ3lq00MNMaZiFxnH1FZxex1eRfDOJVctUFWhUanUGzKYPoeRHkbYor29KuzBUEjquhxGia8a7YZrNMWqOoYlSSgKk6QAOdvZBtz8rYXUODUaTp1HIqw1jMhP8n21L0qbVXCvTfTUAA+sRhGtVgjUpuR5bXsuuOFllQtYJBHw9CNvHZO6PE5YC85g59Rz8EBV7U91TNKkJ01andkwQKTA6UkTtMWP2RixnDX1i15yBGfeMvXVVu4iKTCxueZju71UC5MSSbAX/ACxoaYAbIGuaSOJOqaZM+Aeh+RwiriKjh1QrvnPvaVONvTFOhXIxU/8AxPofwR6qbLUy7oFMMTYiZEXDCLyNxF5AjHNJV1NvbObBh2nlv5ZeC7HV+kJ8nQ+sK5hl0oC31b1Gtq9hWUxczAtG8ya2VC4xCb3VBlCnjJ/dVztJ2/zGepCnoWjTaCyKSzNzALkC0wYAG3MWwJWuC6WjRa/hHAG0sFxVzdAIHI/chVXAq1a9jy8p8hm3o1Eq0zpdDqU+fmOYIkEcwTiTHFpkIW8tWXVE0n6H3K6pwD6QqmaPdLSppVCySzkqfNUABPWNQjqcMGXIcNF8+vuDOtXgF4IPn4hUP6Sa1evmNFXNU2VADokoqSBJC3VdzdnmGAnnivEX1M2uIEEwJge9FBmCjTygEyJJife6BaqRTHcgEgCA1hG0gzBW1mBI6Tj6FZXdvcM/sukDLqOhGoSV1NzTDx+6ip5sVBUcB+7pOJbUApI5C0sTeFAJMTbBOKCBudvfLmuYYW+UcKFAMq0ksSJF4AI8z+uJE5kHULzhlKOx1VoV71PwrH+YyR/6V+OMP+q681adLkCT45D6JRxapAazx+w+63xkkkXseXl7Hl5RqrWJB8RYrex0wqnYwfG1hfxCxO9sgiAdNfHM/Qa8tVr/APTaz7GjQpZY/icdtBHXcADeNN1pm6JAbVJYf92N+RvFlkbGd+fLHGHSNDv799E9seD29m3EBieNSRJ8NmjlvzJ0SfiFO4IVb26k8xfrY9d8E0nSIk/RNXCCHQPflml2doEIiGRueo91pG+L2OGIuCpwksDTlvzH06rpmYoiQYFt+pi8T08sZ0E6LBPacWHdBZoHWLEyNNrmRqJ8IuRHSdsWU4LNYj9t09/T9zTpzTdq7MeAUcrBaeY8QJGx5kdPPacd+L5Ufx2DSZIETmdxA2PjGchO8px2LVRb76SR71394megwC+yxZsPgfz+fVMLOq+pQY87gae/e6Scc7BUM0TWy1QU2a5gaqbHmYF1PWLeWHVh+pLm0HY124gOeRHLPl70Q9fh9Op8TDB9FVKv0f5gEjvsuT0Vqhb/ACrTJxoG/qm3Ik03DyjzlAHhtT/kPX8Kvcc4TUytXu6kEwGBEwQdjDAEXB3E2wxtLxt8ztKekxtl9vEShq1E0XYXIIYaNxR8WqHWcdXl7Hl5YXbEGfIF06pvw9bKOv64QXDpe49UOM60c8vEiFNT3I6/sfOMVO5qNDNxb/yEfj1AWkH+2OqgEgyFMGaq41FmJsSxJMbm5xXUIYwkJ1wijUv72nSqEkTJ7hn66eKcYUr7ENF7Hl1ex5eWUEkCQJm58gSffAMeeOhL+J3Jt7cvbroFNSDv/hjR7RULqGkRDQt2MyA29z4jfEmvFMySdp6+O3T0BWeqNtW0CD8VRwmdYJH28+eq1qZw050hTI1GSSx/yk9fLfD62432DcFGiGieZknmTAlZ2pYmocTqkmOW3cClFTiPtQsLPsgtpOoeMR9nUI63vFpxFt9hvW3LGhs/MBuJ7l0W00jTmY07/fj0TjJO2XpMlWkKlPVqEmIYiORv7unLG8LQ90tMHTwmUq1UPC6dVmeoFCawIJFoDA2HMQDfy36WVC2AOS4U9nFaqQlEyC33iT7th8gMfLOLXP8AUXlR40mB3DJZriFXtK55DL34ypMLkEvY8vLDTFv3NpxwqdMS5Zy1DvAVkq4qEF1M1EBRiDp+0hUBY5FSRJAItdUww4aRpsTPoQc+s55SD9F4TVZXtGFu2RO4gQfDT69VL/B1gGZWoMoIUsGYajYazAIBve5mMVOfTJDTIOsctck3a+o0EiD1nXr+VC/CVpkCqRUMeFUFlN7HntsbbMMWCuXAlgjmTv7/AAvYRIa/PkBz9/dVvihYP4pJuVFrCdididrz+UkykAW/CpyQ6HZ8ug6zGfvYrpFQbev6H/bCLmsKRl6L2WT66kern4d0+K6uVJw6D/3BG8IZhuh3H6FBaEArlraq0GBdvCm5+OJy44I5fcqP6jef6jDJAgePhuoMyCJbT4N5HIeY3Hun3YtY3EIGvvRNOE8UpdgylUyIyk6Hy095qXhdSj3jd4U9kQpuXJJiEElyAjcrSfPHKza2ABk690RG+0ym9eoxubiAAE3OftFNIHVoA9yi/uOnAgtt3u8s/XT6pVV4xRblTGL0CqPb3hT5ikKwOqpS5AAArzAG5je5PPrjQ8CvWWlbszk13PY7Hl00CVVb413gPjouaY30qK8cccYEroWDiD3Rl09/VeCnymUeq2mmjMQC7aQTCqPExjYAXJxRXrCmI328l0A6hOKWXJA0EH0IthAardCrKfB7uoBUpAHucPhPIyQATOXlqFsMq3kPXljhrM0U2cBvS3G5oaN8RAwjmdwMsvRHvlooAv8AZk8+bEbxHTAgql1c4d9+5VMtaVjfOp3vxQ2cIOrjo2RpzPhqpO4h5AhQIUdOvrsMUuq4mwTnOa2n6Rc64Y6q8AYPgaAIIGRM7knKZ3B5lS4rW1XseXl7Hl5TZTOdy2sLqgN4esqRiLqfaDDMafVLeK0XVLc4dRnHPI5JuMiCqkGrBqWgh1sDqZlszE+KxB3EC04q7WCdNO49O6MoWLaydJ17x19+iWcQywCEy50FoXQVBUEgjoLDnBEDFrKnxRlnE57q0tJbOeU5RtySHP5YswppGrYAGdPVZjfn5X6YYWdN9Z4Y3U+vXuQ1ZzcJJ+UaQeunjtymeSs+cpsykUzpIMXEg/G3/EY+kh4xALPzmtaGTKsWL3YARpsLjYD5euLHHKIXsa2rFYIS2owADYTufhJk4WcVvP6W1c+c9B3n8Km4rdnTLzt9dgtgI2x8uWQKzjy8vDHl4KfK0mb2b3W/rtaJ8oxTUeBr1V1NsEyoaqFaodTDqTBEXF7XBtc8vcdsXMdLMJ0PuUdw7iVSxq4m5jce90amcV+8DhAW2d02kR7S6gxBkx4bEeYEcBbhLSSBsD9j+621vxmzrg/GAT/yyI+xWvE84KlIBSJIDaUUg6t7sTpW49fPHqVLA8z3STt3K6441Z06edQc4bmZ79l7hXBqUd6wDs4tNwAbx4rk7XPTliNau8fAMoSa8vjcOyEDb8kprWqxbmcBhKi+O/6KTJkd9SE3BJjp4HA/fliFX/ad73BTPgzwbkDeCUHRqkO8KCO9afLwrtzxaWgsbnsPqVDjwxXcd32WmdP1b9Sp+dv7/DEmfOEvbLq7Z0kfVFcepKMxSIABLEsQBJ+rcCep2GKbR5NJwJ0GXmFruMkNsnRuQtbx77/v1xNY8Ok+i2VpiNv2cVkkaoUvdJKpfabsmGY1KEKWkmmdiRJOk/ZMA229NsafhfHXUm9lXzA33HfzHr3o6hcwML9spVayvZjO1J7vK13AJBKU2ZQYBjUARsQd+eNMy+ouZLXSPeSYNGISF0XsB9GT06ve5+iHCRqoSrwGQ3YLOphIbSDIC7HUuA61y58BvRXNaBqukdmezGWpu+Yyarlww0gIEaRudcyRJjwBhpC8pIApJcZJUzlkuYfSVkaOWzrIio4NNGamtodmYEJTMwD4TE2kRbC+vTh/wmN5T6yr46B7VuPYAnPwEZ985Kq0aKai1Yuq21ID4k85cHWu223yxE1qgbhpwTsdj5aFRrcNo1Huq1pExibJy89RPLIFXHL8JWmtMAT4BZoLGTNj9mCSbeWEdS5dVc4k77dB6/ys/TFK34o0sADGuiZmTHL0y38lh+DVa5bQBKsTduR5zJsOZtHngyzZjyadk5/TXF2UatVvzAwcozcSc84zMxAGZE5kkoOv2frIYc016aqiiehE7g3gixg3waaDhutiOO0T/i708f8ALbfcStF4I5ga6I9ayfHfYG2OCieYXjxymBOB3kPL5tTqp6fZuq1w9GBue8nSOROlTvaOfwMS/p3cx6qB4/R2Yf8A+fH/AC23+uYnZezLzBrZdTtBqGSw3SSsAixk+GDMmDHhQPNRPH2xLWSO8ZDn7z6ZiScpwHQJFfLEalYW1XFngyrKQoPr9mTjrrfEM3H3+EjurilUfibTDTvmPA6f5aTOWroWme4YAWIKOnteGYBMnTc6XIMHV1aLkHAdQ06T2tL50kiJGf467JRUvcbjRpgSd5MDc7d+aBytBQSzAh9izCP6QdvgcbKwvOGW1AChUGI7n5vpttlrzKCvW3IdFYRyGw8pU5rqQIYXm8iOV8NWXbQ45jRvhr6n87AlA5g5harVXYMCfUTgz+roUxLngcySFNrHHMAlDPIafEbQGKta0wbCZiZHvsBjFceuadzUa5lUOH/EHT7esqz+iuMTalSk51P/ACbAmNyAQScpyEGcwVLTM3G282+AjGdcI1Syu23Y5puHtqOENaAXNED/ACeSAZAgAZHL4shnkE/LpvjilV4TRqscbcjUSe0bDOYJMYm7teM9WkSsoDIt8j/bHjEKg8MtnsJoVJ/8ixmh+eCZwnPLJ4MGCCpstCRJbTcwN5FwQemwxS8FwyGf2VDGWrmOgkOBEEkAEf8AhBI7w455RuI807M7MJF92Ek/CMW02hrACrxZWdMtbcOmo7PC17Whg/7nFrhiP/EDLcyYUWs7QZ+R9/LEoHNEDgtu8dqys3sdS8kYmxq0s1c7/iW5HXfLMkb++OXPc7jlOOZHRSpWvDHg9k4gwY7Uthw0J+DNjmn4g0zIEbprwVz3Z1bavCbgXuQDzvN/7YouIxDnuuubSYS2lOEZAnUgDXaJOg5Qinp3Anr+X/PxwNMSUDUZm+EBkeKhagY+IggeGCbd4CJ8wy+uLatAuaR72/dV2V063rtrnOPpGiJ4eCSztHjcmFuB4evP18pG+IvjJo2H3RNW7qXVXtX5E/TZS51Zj98j/fHAYKsp5XDAP+TR6onjv+NT8p/IjA9p8jlov1BVAtA3/uH39+IUH2Z8pHQDri8CCswxmH4lOuWfuywU6b/WMG7sXA8TKCVH80EDnAvgi1s31/i0HP8AC7bWrqgk5ZpbxOqVotUAGsAaQ2wYsFU+gJGPCiGXHZE5bxyiVfRtMVy2lzMT3oLsh2so5fv0rwrQjGowJcG4YKVvddJEArtblh7bHA3oTlHvLxWpuramIZQbGAfEMh4/9x6idu5Wip20yVPwqaxgT3Yat9YWtNSpW0hZvOhST1IkG43DAJBnuVY4dXL8DhG8mNPr3Ln9fiuZzLvWWq1IVDOlG8FoAChYhVUBAdyBy5h1rjA6D9xHv3Kb21k19IYQAIiSGmTuZiQNgZ7gIzX13AjVqkvDqzFje5qK5vYS0j87YgC5zi7pkfsforiGU2hgEZwWz44gdRAzkeUiFvnaTtSBYWWSXP2tJIgR94b8oOI0nNbUOHeMuU/jZUG6ZdF9Fpl1M/F+P/VvsNFc+HUtSUiw0kLTIYRJAHOeXl+XJVVGFzozmVj7moad7Vq0znpJjlBjlEQN43KJekKikyG1atJIELuLf3xCmTTdllpugLeo/wCZx8Bll7lV9qTDXSDqrOlgygNIXTplSBNt4gzIwUXzD3CYPPbnmt9b3TK74pH4T9eXhl6rbU7vSJqhSEcnQkN9mV0sTJny5eeI4Wta5oZuNT355QiKl7SZ8RcFHUp1PrF0qSUJAYEOd5jpvP8AVyvEjgBaZMA7aBDUbqnX+Qgk+Q8Nz9uW+2YFYrTaaaSjCBJsVm+0bAeROIM7MOIgnMfVGPrsYASffvPkEz4RlG1NVbUJJ0ht4gAGBZbL878scqvbAYPT31WW4vxJtxFKnoDM9Yj0z96l59gRB2tPl4gf0xQ2Q4QkYqljsTTmEI2WYQbROqJKnY9JE8ztHuxZIMgflNaPFDix1G+X7rVMs2gAaZaYljMEjYaZMdMdyLidh0/dWt4qDUdWLCTtyGf49ZK2q8LgWYaoIFjpURFiPFO0m8gbWEdFQcvf0XncbfMFow5CN4nPPrvktVyTHlMsDDVCRAHObm/ljmMbGMth7+qKZ+oKT34nNPdlpsNfMoevlCrE1KYbxatQUmQdUjUBIgtNxeMXB0gBjoy5/vvCOo8RsrtsVwJk5OgjzIhaaE28My/2j1MWt1A92I4qkzntsFHseGEOqdmyBOzfef3UuVy6iquqmsa/aK32EEAi8bR79r45VLyww46c8vfvoqjWs229RtDDIB0AbnGxjb8LOfRNQAp+JtRGo6bWk2HQi36YhTLomchG0pfwaWW1eq6S0jJxjMiRsOaiFAUmJ7tCyG6qotzMWlt97Tte8TxGo3U58/fogeL3td9MjCDTqH4XQAQA7T01OozkovhuVRgWamJJgaluQBvB63nEKlR7ThDsu9JKTjPx6ACMh9hn3nNFZaki3Cqu+wHp+WKXOc45lSY+XyVMrSSTbkJ+P9sd0RYPNZj88QJ2QVR0CNyllTukq6u7gffCyCekgwDIG4i+LhjcyJ8JVLIxfHoDn+yOy1QyQY9stA5HSQd7wLjzjbEHMiD0hGYnVamN4DdoGWQCkzC9fI/AjHgEVSDRWa48wfXNa8Sq944InnBO3L4/84rotwAtKuv65uGh8ZOdqegyA6DInmTyAW9Gk7iFAZiCQrMEBgSZcg6dt4tgmiwPfB03VFGl2hhNsrRanUs+ZCs3iQVPqkbwjRTW7qCrOwEFOYIIGNDQwkQ3RMsIYICU5rJ03pGlqBBUKwUg6DoBsynSSCZBFttsJbuaV0XjvQddvZPD9DqFzrP5N0atTrLqMoxYAeyLFombqpuOvLbDBj2nC5hjUR9vPmtTSuW3FF73DFOCebdvPI5jXlylo92tWVRhKwIpvaCZtpnmL4rcKjqebt+Y8Ey7W3o1pLYkf8SNJnYbELenmGFQ00psS3iWYUcp3v7V9ueOOY0sD3HTI793ovMvMLy0NyPxAn4RG+vXPIbqbJZdlzKOYdmVl0rYTYACdwAxJJ6E4i9wfRLG5AEe/RKOLUXVaTzUcBiaYy5Obhy6k5b75Zp5WpMFP8QAApXmDMwGPOLKPifLAIIxf29/f3WEZWuLfEKTiMQgwdRqi8lmywApgH2VvsAAJjreem3oMQcwCcXX6rtGuWjD9Uwpb/H9P74q1RVMSVFmmmRAIG8j5Y60xoq3VZdA/n9lLSUATYe7EXOO6nSM/EVBXqrsYIALGbyZtv1vjrJ1HcrS4jRYyVBFAIVZ9NvIdMdc9xOZVDqr6jviJI6n6/ZEvW6b4ipPeBACFC7mJIgx1g3GJ6qpnMol0mYEzb3bYgCVw1SdEm4nnVWsxNlp6VBkgLK69RltO+kTonkZEkMKdM4Q0anPv2jSdJ38JWz4RZA2RqPHwmddtZkT6gTmmztqWZnYGORB8VjcXBwG5uEx5fZZe8pOpEsdln6e/VbBxy9BHP8A2tivRUAhkQtqjbDad/Ib/piQV0khQVa4UEnpIHu544BOQQlSqGCNzosnMQQsgEkj1O1sdwyJAUm1Q5gG5WzUlCyYJ03aBqNo3xwOMx6LwdDcPJB5kEbbsY8JWCOR8dgfKD022sY4Hw5/shsQLu9HUZjmfWJ9TGKNCptxYsJ9VC9jHIGfXb5fri0DJXuApqSmpHrcnpvt+WI4pXaZBJlT1V+Ak4g3mV7AcLnnXPwSt6bEpGoMDyPhXa5/2jbFzXCD1QefzN1UyxMiBN2Ykk3U7nEM4gqVEuB95qaCw8uQ6x1/tjpMIptR2JpOgMxzjbx0Uubeapi4Fvn/AHn4YppjC3NXX1WKopl04S7zMEnzmO5efNd19YDU8ALFKcangbRuRMbc46nB9o4SWuAzyz58vf0RVhTLmvfIBEa9T8oPNH/9fqVQgFIqrjW7DwvTBAjwtbVMCPdHMHC/wtcDAgwIzR9s6k63qV6rowmIG579Og6qDNVtbk7eXIdB8MJySTJ3Sdz3PqFztfeSX52glQEVFDC4vvBsbi4xKnUewy0qFO5qNM0zHX3ql9fhI0qEfRpiJGrlFyTJtvM/G+Lm18yXCZ8EezitYDHUOI7T9NtRkR94IifhLRIZQRs1zA+1aOYt6Tjra7Zj308kRV/UD6rgQ2CNM9/esdNxKaZHIIkMRLwRqjYG5A6TAk84xU+qT8I0Qtzf1Lp0v2yA6R7/AAoWQd7YCCJMBok2BImDuLb88cxQz+P5SOsIOFq0ypblqJU/ZBUm+8HYe/md8ddG+/PNRDs4RtMyZ8vftilxjIK59SGw3JYKAKb8v38TjwOakz4XL1Wp4eekAepOOASVOm4NYEFBZ5IEjTboLH3mbfHF8gNy6qbnZZoukSZJ2HhGKXmIHNQIOcLakwCrz2t54kRmpuhkOW97Dqf+cRGZUKYl2I6GMun7pTncrWOohnZuQUwP+7FrwrEpAEwNT765wxpvZGWQ/nXoJnnkOS2Ng6wcGuDBOfw5eUb6b5ZmeSxwbgiAOzs5LEhgx8SncMOs+KQfjvMbi4LsjtpCa8Qvv9ILTSGJrtvt06Jo6xKqeWqfgAfgo+eBHOBA5aLDcW4gLyqaobAGUb/jePBSZajA/fzxDU5oOhTJJc5buATHx/fxx1EmJhD8QoBk3I03lbmRtaL48x2FyAqsAAnX2EJwsKCIlhzJ3v63HP48pvbVxEe/fvyqZ8JMa/RMDdYG+n9N8URBkosMEdVAmsz3irpgXmZuSbHbFhAGhUQx/wD+wT7yRKGASeYmOeKzmclEA9oXe+q0rKAJO/7/ACxKVc4ZTv7zWlNpYyf3z/THBkFXSgOJcps0fCR1B/LHJzXbmp/j3evv1WHE2ER+/wB+7HtM1wNJaSMkHlMvUOnvCpCk2HqY+UH44ucWZ4d1ylRdjxlMG8sVhFFkOJQlIQdv98ccl7hhqDfn78UStImV1sFYXj7MX1AiCDAImbHE2kNExmPfsJ1b1belSDatOcJxOOIjFyEaZGDsco3UmVy5pUQneNVlidREGwspkkmxmfPyx2o9r3ZCFdfPo1TiosDGnUDn++sfdR7epxAidUve2dd1CU8P7645Ko0atWA/ufLn/b3Y8CVUHz9lJRpkyxHQgdBjkgZBeZAdhCmYW+WPBXsBAI96IPMoxDKDpOkGYmPdzxY2MiVGpTMKCshQxBYsSSQLjmJn0A9TaJx4DF0hC9kQYiSicusqZEEcunPEXiDkrMBz6D+Vq5k/vf8AZx7ZddnopcqlyT6R7p/tiDxIXMJDfGPH9lDQp/WMTzGn4AEf/LFpHwx4ogUyciiK6gCBt/tv8sVhsmVMMMZqOkkLJ3Jn3HYe7EnZjJQ7PG2XLztDT5f749GQCmGzCkNPUCsDTcGRM/pjocWmRqrAXNOJhghZpU9JsSfxMx8t2NuWPGo54z9BC6b24uG/3HTB0996kCCL3J3xGM+io7CXGdPvusscdV+glQF41Sdtz8vzx0CVW3clYvE3B8uX++OASqmNxAnmoKOXCWaN9QBJaIIv4jc+fwGOucScvwhH0y0ycvVFUx4QOsfMX/I4j/kiqZmPfet6wt++V/0x1X1flWWMbbn54gBMKhvysbzzPvvQlU2Ym8ED9YGLBqunUypaKERtMfmcRIErlKmC4zots1sfT9DiH5/CHuN//L/6ralz9MTP3RTdB3/lZo7H1xJXU/lW5x5TQtL2v35YrcldfU94/wDis5vdP6v9OCG/7TvBN6v/AEVb/wBH/uR9P/Db8S/k2KP8h3fheHyHv+xQje2PTEjohqmvgvVPs+v6DENlS/5PFQ8j6f3xL/JD/ujE2Ppiv/JWN/3fE/QrRtvhiY0Rbfk8fusHc/h/vieylU+V3coavtr++mPNUB858FuPab0H5YidFB+ru5QUfa+P5jEtioN+c+CJT7X75YrOiif9od/3UK+0fxD/AEnFx0Rg3RQ3Hof0xBSQ7+wvqMdGpUHfIo8x7Y/f2TjuwXkTR9keg/LESpbLy8vw/qMcaqaG/vYLfElevYi7RRf8pQjfa/Ev+rFgUeanPL8X98QGihQ+Qd/5STtB/ip+Fv0wTQ+U+CDu/nPgnK7J6D/ScC8/FGM+Rqmx7ZWVfkPh9Vh9x6/occGqqZ8zfFB5v2W9T+WLBqov1KKp/oP1xDdTp6n3u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8" name="Picture 12" descr="http://joymylife.org.ua/children/masha_i_medved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hobbitaniya.ru/rusnarod/img/masha_i_medve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pic>
        <p:nvPicPr>
          <p:cNvPr id="2" name="Picture 2" descr="http://www.internationaltoys.com/pictures/118316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553</TotalTime>
  <Words>15</Words>
  <Application>Microsoft Office PowerPoint</Application>
  <PresentationFormat>Экран (4:3)</PresentationFormat>
  <Paragraphs>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2015-01-18T08:26:24Z</dcterms:created>
  <dcterms:modified xsi:type="dcterms:W3CDTF">2015-02-07T09:26:52Z</dcterms:modified>
</cp:coreProperties>
</file>