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9" r:id="rId3"/>
    <p:sldId id="261" r:id="rId4"/>
    <p:sldId id="260" r:id="rId5"/>
    <p:sldId id="259" r:id="rId6"/>
    <p:sldId id="263" r:id="rId7"/>
    <p:sldId id="273" r:id="rId8"/>
    <p:sldId id="274" r:id="rId9"/>
    <p:sldId id="265" r:id="rId10"/>
    <p:sldId id="275" r:id="rId11"/>
    <p:sldId id="276" r:id="rId12"/>
    <p:sldId id="277" r:id="rId13"/>
    <p:sldId id="278" r:id="rId14"/>
    <p:sldId id="279" r:id="rId15"/>
    <p:sldId id="280" r:id="rId16"/>
    <p:sldId id="266" r:id="rId17"/>
    <p:sldId id="267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6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82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2EB8-D95F-4D26-B48D-AA0F0EC218EB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676AA66-C095-416A-8074-A81E563FDC1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2EB8-D95F-4D26-B48D-AA0F0EC218EB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AA66-C095-416A-8074-A81E563FDC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2EB8-D95F-4D26-B48D-AA0F0EC218EB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AA66-C095-416A-8074-A81E563FDC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2EB8-D95F-4D26-B48D-AA0F0EC218EB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AA66-C095-416A-8074-A81E563FDC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2EB8-D95F-4D26-B48D-AA0F0EC218EB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AA66-C095-416A-8074-A81E563FDC1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2EB8-D95F-4D26-B48D-AA0F0EC218EB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AA66-C095-416A-8074-A81E563FDC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2EB8-D95F-4D26-B48D-AA0F0EC218EB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AA66-C095-416A-8074-A81E563FDC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2EB8-D95F-4D26-B48D-AA0F0EC218EB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AA66-C095-416A-8074-A81E563FDC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2EB8-D95F-4D26-B48D-AA0F0EC218EB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AA66-C095-416A-8074-A81E563FDC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2EB8-D95F-4D26-B48D-AA0F0EC218EB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AA66-C095-416A-8074-A81E563FDC1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2EB8-D95F-4D26-B48D-AA0F0EC218EB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AA66-C095-416A-8074-A81E563FDC1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6112EB8-D95F-4D26-B48D-AA0F0EC218EB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676AA66-C095-416A-8074-A81E563FDC1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Нетрадиционное рисование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8375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u="sng" dirty="0"/>
              <a:t>печать поролоном;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Объект 3" descr="http://www.maaam.ru/upload/blogs/187795734548f29fe22ca79c783133e9.jpg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998" y="1752600"/>
            <a:ext cx="3282003" cy="4373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2111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u="sng" dirty="0"/>
              <a:t>тычок жесткой полусухой кистью.</a:t>
            </a:r>
            <a:endParaRPr lang="ru-RU" sz="2400" dirty="0"/>
          </a:p>
        </p:txBody>
      </p:sp>
      <p:pic>
        <p:nvPicPr>
          <p:cNvPr id="2050" name="Picture 2" descr="C:\Users\домашний\Desktop\e8242d9e9cb58bd3c61cc9d22272c9a2.jp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2" y="2139156"/>
            <a:ext cx="5324475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16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2700" u="sng" dirty="0"/>
              <a:t>восковые мелки + акварель;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C:\Users\домашний\Desktop\imgh147011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291" y="1752600"/>
            <a:ext cx="5831417" cy="437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698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u="sng" dirty="0"/>
              <a:t>свеча + акварель; </a:t>
            </a:r>
            <a:endParaRPr lang="ru-RU" sz="2400" dirty="0"/>
          </a:p>
        </p:txBody>
      </p:sp>
      <p:pic>
        <p:nvPicPr>
          <p:cNvPr id="4098" name="Picture 2" descr="C:\Users\домашний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32855"/>
            <a:ext cx="6048672" cy="409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650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2700" u="sng" dirty="0"/>
              <a:t>отпечатки листьев;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C:\Users\домашний\Desktop\image_315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2082006"/>
            <a:ext cx="49530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домашний\Desktop\image_31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1571625"/>
            <a:ext cx="49530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домашний\Desktop\image_31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1571625"/>
            <a:ext cx="49530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домашний\Desktop\image_31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1571625"/>
            <a:ext cx="49530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579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u="sng" dirty="0"/>
              <a:t>рисование ватными палочками;</a:t>
            </a:r>
            <a:endParaRPr lang="ru-RU" sz="2400" dirty="0"/>
          </a:p>
        </p:txBody>
      </p:sp>
      <p:pic>
        <p:nvPicPr>
          <p:cNvPr id="6146" name="Picture 2" descr="C:\Users\домашний\Desktop\image_9135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2082006"/>
            <a:ext cx="49530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370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u="sng" dirty="0" smtClean="0"/>
              <a:t>в </a:t>
            </a:r>
            <a:r>
              <a:rPr lang="ru-RU" sz="2000" b="1" u="sng" dirty="0"/>
              <a:t>старшем дошкольном возрасте дети могу освоить еще более трудные методы и техники: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u="sng" dirty="0"/>
              <a:t>рисование песком; </a:t>
            </a:r>
            <a:endParaRPr lang="ru-RU" dirty="0"/>
          </a:p>
          <a:p>
            <a:pPr lvl="0"/>
            <a:r>
              <a:rPr lang="ru-RU" u="sng" dirty="0"/>
              <a:t>рисование мыльными пузырями; </a:t>
            </a:r>
            <a:endParaRPr lang="ru-RU" dirty="0"/>
          </a:p>
          <a:p>
            <a:pPr lvl="0"/>
            <a:r>
              <a:rPr lang="ru-RU" u="sng" dirty="0"/>
              <a:t>рисование мятой бумагой; </a:t>
            </a:r>
            <a:endParaRPr lang="ru-RU" dirty="0"/>
          </a:p>
          <a:p>
            <a:pPr lvl="0"/>
            <a:r>
              <a:rPr lang="ru-RU" u="sng" dirty="0" err="1"/>
              <a:t>кляксография</a:t>
            </a:r>
            <a:r>
              <a:rPr lang="ru-RU" u="sng" dirty="0"/>
              <a:t> с трубочкой; </a:t>
            </a:r>
            <a:endParaRPr lang="ru-RU" dirty="0"/>
          </a:p>
          <a:p>
            <a:pPr lvl="0"/>
            <a:r>
              <a:rPr lang="ru-RU" u="sng" dirty="0"/>
              <a:t>монотипия пейзажная; </a:t>
            </a:r>
            <a:endParaRPr lang="ru-RU" dirty="0"/>
          </a:p>
          <a:p>
            <a:pPr lvl="0"/>
            <a:r>
              <a:rPr lang="ru-RU" u="sng" dirty="0"/>
              <a:t>печать по трафарету; </a:t>
            </a:r>
            <a:endParaRPr lang="ru-RU" dirty="0"/>
          </a:p>
          <a:p>
            <a:pPr lvl="0"/>
            <a:r>
              <a:rPr lang="ru-RU" u="sng" dirty="0"/>
              <a:t>монотипия предметная; </a:t>
            </a:r>
            <a:endParaRPr lang="ru-RU" dirty="0"/>
          </a:p>
          <a:p>
            <a:pPr lvl="0"/>
            <a:r>
              <a:rPr lang="ru-RU" u="sng" dirty="0" err="1"/>
              <a:t>кляксография</a:t>
            </a:r>
            <a:r>
              <a:rPr lang="ru-RU" u="sng" dirty="0"/>
              <a:t> обычная; </a:t>
            </a:r>
            <a:endParaRPr lang="ru-RU" dirty="0"/>
          </a:p>
          <a:p>
            <a:pPr lvl="0"/>
            <a:r>
              <a:rPr lang="ru-RU" u="sng" dirty="0" err="1"/>
              <a:t>пластилинография</a:t>
            </a:r>
            <a:r>
              <a:rPr lang="ru-RU" u="sng" dirty="0"/>
              <a:t>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0093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2400" u="sng" dirty="0"/>
              <a:t>рисование песком;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7170" name="Picture 2" descr="C:\Users\домашний\Desktop\ycsmpligx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17973"/>
            <a:ext cx="5486400" cy="424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879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u="sng" dirty="0"/>
              <a:t>рисование мыльными пузырями;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8194" name="Picture 2" descr="C:\Users\домашний\Desktop\0c53e457bd785048e0ea9814d45dccaf_h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705678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344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2700" u="sng" dirty="0"/>
              <a:t>рисование мятой бумагой;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218" name="Picture 2" descr="C:\Users\домашний\Desktop\fc08d6de873e3678af37dc0eaa50236a.jp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28800"/>
            <a:ext cx="8568952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396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dirty="0" smtClean="0"/>
              <a:t>«Истоки </a:t>
            </a:r>
            <a:r>
              <a:rPr lang="ru-RU" dirty="0"/>
              <a:t>способностей и дарования детей – на кончиках пальцев. От пальцев, образно говоря, идут тончайшие нити – ручейки, которые питают источник творческой мысли. Другими словами, чем больше мастерства в детской руке, тем умнее ребенок».</a:t>
            </a:r>
          </a:p>
          <a:p>
            <a:pPr marL="114300" indent="0">
              <a:buNone/>
            </a:pPr>
            <a:r>
              <a:rPr lang="ru-RU" dirty="0"/>
              <a:t>                                                                                                                  </a:t>
            </a:r>
            <a:r>
              <a:rPr lang="ru-RU" dirty="0" smtClean="0"/>
              <a:t>      </a:t>
            </a:r>
          </a:p>
          <a:p>
            <a:pPr marL="11430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В.А</a:t>
            </a:r>
            <a:r>
              <a:rPr lang="ru-RU" dirty="0"/>
              <a:t>. Сухомлинский.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3107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2700" u="sng" dirty="0" err="1"/>
              <a:t>кляксография</a:t>
            </a:r>
            <a:r>
              <a:rPr lang="ru-RU" sz="2700" u="sng" dirty="0"/>
              <a:t> с трубочкой;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42" name="Picture 2" descr="C:\Users\домашний\Desktop\b5538c43f8c3d9b138aafbd1705df356.jp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827" y="1752600"/>
            <a:ext cx="3278346" cy="437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867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u="sng" dirty="0"/>
              <a:t>монотипия пейзажная;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1266" name="Picture 2" descr="C:\Users\домашний\Desktop\д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7272807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387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2700" u="sng" dirty="0"/>
              <a:t>печать по трафарету</a:t>
            </a:r>
            <a:r>
              <a:rPr lang="ru-RU" u="sng" dirty="0"/>
              <a:t>;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2290" name="Picture 2" descr="C:\Users\домашний\Desktop\78825197_large_16T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72816"/>
            <a:ext cx="540060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8924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2700" u="sng" dirty="0"/>
              <a:t>монотипия предметная;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3314" name="Picture 2" descr="C:\Users\домашний\Desktop\0018-049-Monotipija-predmetnaja-risovanie-tsvetov-guashevymi-kraskam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44824"/>
            <a:ext cx="475252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9449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u="sng" dirty="0" err="1"/>
              <a:t>кляксография</a:t>
            </a:r>
            <a:r>
              <a:rPr lang="ru-RU" sz="2400" u="sng" dirty="0"/>
              <a:t> обычная; </a:t>
            </a:r>
            <a:endParaRPr lang="ru-RU" sz="2400" dirty="0"/>
          </a:p>
        </p:txBody>
      </p:sp>
      <p:pic>
        <p:nvPicPr>
          <p:cNvPr id="14338" name="Picture 2" descr="C:\Users\домашний\Desktop\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40871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7940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u="sng" dirty="0" err="1"/>
              <a:t>пластилинография</a:t>
            </a:r>
            <a:r>
              <a:rPr lang="ru-RU" sz="2400" u="sng" dirty="0"/>
              <a:t>. </a:t>
            </a:r>
            <a:endParaRPr lang="ru-RU" sz="2400" dirty="0"/>
          </a:p>
        </p:txBody>
      </p:sp>
      <p:pic>
        <p:nvPicPr>
          <p:cNvPr id="15362" name="Picture 2" descr="C:\Users\домашний\Desktop\61863759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53444"/>
            <a:ext cx="6480720" cy="458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3240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/>
              <a:t>   Каждая из этих техник - это маленькая игра. Их использование позволяет детям чувствовать себя </a:t>
            </a:r>
            <a:r>
              <a:rPr lang="ru-RU" u="sng" dirty="0" err="1"/>
              <a:t>раскованнее</a:t>
            </a:r>
            <a:r>
              <a:rPr lang="ru-RU" u="sng" dirty="0"/>
              <a:t>, смелее, непосредственнее, развивает воображение, дает полную свободу для самовыражения.</a:t>
            </a:r>
            <a:br>
              <a:rPr lang="ru-RU" u="sng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6494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/>
              <a:t>Нетрадиционное рисование</a:t>
            </a:r>
            <a:r>
              <a:rPr lang="ru-RU" u="sng" dirty="0"/>
              <a:t> –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/>
              <a:t> Искусство изображать  не основываясь на традиции.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8144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u="sng" dirty="0"/>
              <a:t>Проведение занятий с использованием нетрадиционных техник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u="sng" dirty="0"/>
              <a:t>Способствует снятию детских страхов; </a:t>
            </a:r>
            <a:endParaRPr lang="ru-RU" dirty="0"/>
          </a:p>
          <a:p>
            <a:pPr lvl="0"/>
            <a:r>
              <a:rPr lang="ru-RU" u="sng" dirty="0"/>
              <a:t>Развивает уверенность в своих силах; </a:t>
            </a:r>
            <a:endParaRPr lang="ru-RU" dirty="0"/>
          </a:p>
          <a:p>
            <a:pPr lvl="0"/>
            <a:r>
              <a:rPr lang="ru-RU" u="sng" dirty="0"/>
              <a:t>Развивает пространственное мышление; </a:t>
            </a:r>
            <a:endParaRPr lang="ru-RU" dirty="0"/>
          </a:p>
          <a:p>
            <a:pPr lvl="0"/>
            <a:r>
              <a:rPr lang="ru-RU" u="sng" dirty="0"/>
              <a:t>Учит детей свободно выражать свой замысел; </a:t>
            </a:r>
            <a:endParaRPr lang="ru-RU" dirty="0"/>
          </a:p>
          <a:p>
            <a:pPr lvl="0"/>
            <a:r>
              <a:rPr lang="ru-RU" u="sng" dirty="0"/>
              <a:t>Побуждает детей к творческим поискам и решениям; </a:t>
            </a:r>
            <a:endParaRPr lang="ru-RU" dirty="0"/>
          </a:p>
          <a:p>
            <a:pPr lvl="0"/>
            <a:r>
              <a:rPr lang="ru-RU" u="sng" dirty="0"/>
              <a:t>Учит детей работать с разнообразным материалом; </a:t>
            </a:r>
            <a:endParaRPr lang="ru-RU" dirty="0"/>
          </a:p>
          <a:p>
            <a:pPr lvl="0"/>
            <a:r>
              <a:rPr lang="ru-RU" u="sng" dirty="0"/>
              <a:t>Развивает чувство композиции, ритма,  колорита,  </a:t>
            </a:r>
            <a:r>
              <a:rPr lang="ru-RU" u="sng" dirty="0" err="1"/>
              <a:t>цветовосприятия</a:t>
            </a:r>
            <a:r>
              <a:rPr lang="ru-RU" u="sng" dirty="0"/>
              <a:t>;       чувство фактурности и объёмности; </a:t>
            </a:r>
            <a:endParaRPr lang="ru-RU" dirty="0"/>
          </a:p>
          <a:p>
            <a:pPr lvl="0"/>
            <a:r>
              <a:rPr lang="ru-RU" u="sng" dirty="0"/>
              <a:t>Развивает мелкую моторику рук; </a:t>
            </a:r>
            <a:endParaRPr lang="ru-RU" dirty="0"/>
          </a:p>
          <a:p>
            <a:pPr lvl="0"/>
            <a:r>
              <a:rPr lang="ru-RU" u="sng" dirty="0"/>
              <a:t>Развивает творческие способности, воображение и  полёт фантазии.</a:t>
            </a:r>
            <a:endParaRPr lang="ru-RU" dirty="0"/>
          </a:p>
          <a:p>
            <a:pPr lvl="0"/>
            <a:r>
              <a:rPr lang="ru-RU" u="sng" dirty="0"/>
              <a:t>Во время работы дети получают эстетическое удовольствие.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3695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u="sng" dirty="0"/>
              <a:t>Сформировать у детей технические навыки рисования.</a:t>
            </a:r>
            <a:endParaRPr lang="ru-RU" dirty="0"/>
          </a:p>
          <a:p>
            <a:pPr lvl="0"/>
            <a:r>
              <a:rPr lang="ru-RU" u="sng" dirty="0"/>
              <a:t>Познакомить детей с различными нетрадиционными техниками рисования.</a:t>
            </a:r>
            <a:endParaRPr lang="ru-RU" dirty="0"/>
          </a:p>
          <a:p>
            <a:pPr lvl="0"/>
            <a:r>
              <a:rPr lang="ru-RU" u="sng" dirty="0"/>
              <a:t>Научить создавать свой неповторимый образ, в рисунках по нетрадиционному рисованию используя различные техники рисования.</a:t>
            </a:r>
            <a:endParaRPr lang="ru-RU" dirty="0"/>
          </a:p>
          <a:p>
            <a:pPr lvl="0"/>
            <a:r>
              <a:rPr lang="ru-RU" u="sng" dirty="0"/>
              <a:t>Познакомить дошкольников поближе с нетрадиционным рисованием.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9137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u="sng" dirty="0"/>
              <a:t>С детьми младшего дошкольного возраста рекомендуется использовать: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u="sng" dirty="0"/>
              <a:t>рисование пальчиками; </a:t>
            </a:r>
            <a:endParaRPr lang="ru-RU" dirty="0"/>
          </a:p>
          <a:p>
            <a:pPr lvl="0"/>
            <a:r>
              <a:rPr lang="ru-RU" u="sng" dirty="0"/>
              <a:t>оттиск печатками из картофеля; </a:t>
            </a:r>
            <a:endParaRPr lang="ru-RU" dirty="0"/>
          </a:p>
          <a:p>
            <a:pPr lvl="0"/>
            <a:r>
              <a:rPr lang="ru-RU" u="sng" dirty="0"/>
              <a:t>рисование ладошками.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2157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508460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ПАЛЬЧИКИ — ПАЛИТРА. ПЕЧАТЬ ОТ РУКИ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http://www.maaam.ru/upload/blogs/0abed92072d29053eaaae971b135d2a4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48" y="1628800"/>
            <a:ext cx="8280920" cy="437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995936" y="2348880"/>
            <a:ext cx="4690864" cy="377728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546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663" y="332656"/>
            <a:ext cx="8260672" cy="1039427"/>
          </a:xfrm>
        </p:spPr>
        <p:txBody>
          <a:bodyPr>
            <a:normAutofit/>
          </a:bodyPr>
          <a:lstStyle/>
          <a:p>
            <a:pPr lvl="0"/>
            <a:r>
              <a:rPr lang="ru-RU" sz="2400" u="sng" dirty="0"/>
              <a:t>оттиск печатками из картофеля;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Объект 3" descr="http://www.maaam.ru/upload/blogs/bdd49df51316470363abb157f7f4389a.jpg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024" y="1752600"/>
            <a:ext cx="2829952" cy="4373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maaam.ru/upload/blogs/bdd49df51316470363abb157f7f4389a.jp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7" y="1700808"/>
            <a:ext cx="3667125" cy="4561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7886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u="sng" dirty="0" smtClean="0"/>
              <a:t>С Детьми </a:t>
            </a:r>
            <a:r>
              <a:rPr lang="ru-RU" sz="2400" b="1" u="sng" dirty="0"/>
              <a:t>среднего дошкольного </a:t>
            </a:r>
            <a:r>
              <a:rPr lang="ru-RU" sz="2400" b="1" u="sng" dirty="0" smtClean="0"/>
              <a:t>возраста</a:t>
            </a:r>
            <a:br>
              <a:rPr lang="ru-RU" sz="2400" b="1" u="sng" dirty="0" smtClean="0"/>
            </a:br>
            <a:r>
              <a:rPr lang="ru-RU" sz="2400" b="1" u="sng" dirty="0" smtClean="0"/>
              <a:t>используют: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u="sng" dirty="0"/>
              <a:t>тычок жесткой полусухой кистью. </a:t>
            </a:r>
            <a:endParaRPr lang="ru-RU" dirty="0"/>
          </a:p>
          <a:p>
            <a:pPr lvl="0"/>
            <a:r>
              <a:rPr lang="ru-RU" u="sng" dirty="0"/>
              <a:t>печать поролоном; </a:t>
            </a:r>
            <a:endParaRPr lang="ru-RU" dirty="0"/>
          </a:p>
          <a:p>
            <a:pPr lvl="0"/>
            <a:r>
              <a:rPr lang="ru-RU" u="sng" dirty="0"/>
              <a:t>печать пробками; </a:t>
            </a:r>
            <a:endParaRPr lang="ru-RU" dirty="0"/>
          </a:p>
          <a:p>
            <a:pPr lvl="0"/>
            <a:r>
              <a:rPr lang="ru-RU" u="sng" dirty="0"/>
              <a:t>восковые мелки + акварель; </a:t>
            </a:r>
            <a:endParaRPr lang="ru-RU" dirty="0"/>
          </a:p>
          <a:p>
            <a:pPr lvl="0"/>
            <a:r>
              <a:rPr lang="ru-RU" u="sng" dirty="0"/>
              <a:t>свеча + акварель; </a:t>
            </a:r>
            <a:endParaRPr lang="ru-RU" dirty="0"/>
          </a:p>
          <a:p>
            <a:pPr lvl="0"/>
            <a:r>
              <a:rPr lang="ru-RU" u="sng" dirty="0"/>
              <a:t>отпечатки листьев; </a:t>
            </a:r>
            <a:endParaRPr lang="ru-RU" dirty="0"/>
          </a:p>
          <a:p>
            <a:pPr lvl="0"/>
            <a:r>
              <a:rPr lang="ru-RU" u="sng" dirty="0"/>
              <a:t>рисунки из ладошки; </a:t>
            </a:r>
            <a:endParaRPr lang="ru-RU" dirty="0"/>
          </a:p>
          <a:p>
            <a:pPr lvl="0"/>
            <a:r>
              <a:rPr lang="ru-RU" u="sng" dirty="0"/>
              <a:t>рисование ватными палочками; </a:t>
            </a:r>
            <a:endParaRPr lang="ru-RU" dirty="0"/>
          </a:p>
          <a:p>
            <a:pPr lvl="0"/>
            <a:r>
              <a:rPr lang="ru-RU" u="sng" dirty="0"/>
              <a:t>волшебные веревочки.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10816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133</TotalTime>
  <Words>310</Words>
  <Application>Microsoft Office PowerPoint</Application>
  <PresentationFormat>Экран (4:3)</PresentationFormat>
  <Paragraphs>64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Аптека</vt:lpstr>
      <vt:lpstr>Нетрадиционное рисование</vt:lpstr>
      <vt:lpstr>Презентация PowerPoint</vt:lpstr>
      <vt:lpstr>Нетрадиционное рисование –</vt:lpstr>
      <vt:lpstr>Проведение занятий с использованием нетрадиционных техник  </vt:lpstr>
      <vt:lpstr>Задачи</vt:lpstr>
      <vt:lpstr>С детьми младшего дошкольного возраста рекомендуется использовать: </vt:lpstr>
      <vt:lpstr>ПАЛЬЧИКИ — ПАЛИТРА. ПЕЧАТЬ ОТ РУКИ </vt:lpstr>
      <vt:lpstr>оттиск печатками из картофеля;  </vt:lpstr>
      <vt:lpstr>С Детьми среднего дошкольного возраста используют:</vt:lpstr>
      <vt:lpstr>печать поролоном;  </vt:lpstr>
      <vt:lpstr>тычок жесткой полусухой кистью.</vt:lpstr>
      <vt:lpstr>восковые мелки + акварель;  </vt:lpstr>
      <vt:lpstr>свеча + акварель; </vt:lpstr>
      <vt:lpstr>отпечатки листьев;  </vt:lpstr>
      <vt:lpstr>рисование ватными палочками;</vt:lpstr>
      <vt:lpstr>в старшем дошкольном возрасте дети могу освоить еще более трудные методы и техники: </vt:lpstr>
      <vt:lpstr>рисование песком;  </vt:lpstr>
      <vt:lpstr>рисование мыльными пузырями;  </vt:lpstr>
      <vt:lpstr>рисование мятой бумагой;  </vt:lpstr>
      <vt:lpstr>кляксография с трубочкой;  </vt:lpstr>
      <vt:lpstr>монотипия пейзажная;  </vt:lpstr>
      <vt:lpstr>печать по трафарету;  </vt:lpstr>
      <vt:lpstr>монотипия предметная;  </vt:lpstr>
      <vt:lpstr>кляксография обычная; </vt:lpstr>
      <vt:lpstr>пластилинография.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Нетрадиционное рисование</dc:title>
  <dc:creator>домашний</dc:creator>
  <cp:lastModifiedBy>домашний</cp:lastModifiedBy>
  <cp:revision>11</cp:revision>
  <dcterms:created xsi:type="dcterms:W3CDTF">2013-12-08T16:16:04Z</dcterms:created>
  <dcterms:modified xsi:type="dcterms:W3CDTF">2013-12-08T18:29:53Z</dcterms:modified>
</cp:coreProperties>
</file>