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9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2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6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9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2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8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2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F09D7-EA21-46BF-976B-6DEAC2293781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E957-54A0-474D-A1AA-91A850BEB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3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лк и семеро козлят HD - Живая сказ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-19713"/>
            <a:ext cx="9185169" cy="68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Сколько козлят прыгает в левую сторону?</a:t>
            </a:r>
            <a:br>
              <a:rPr lang="ru-RU" sz="3600" b="1" dirty="0" smtClean="0"/>
            </a:br>
            <a:r>
              <a:rPr lang="ru-RU" sz="3600" b="1" dirty="0" smtClean="0"/>
              <a:t>Сколько прыгает в правую сторону?</a:t>
            </a:r>
            <a:endParaRPr lang="ru-RU" sz="3600" b="1" dirty="0"/>
          </a:p>
        </p:txBody>
      </p:sp>
      <p:pic>
        <p:nvPicPr>
          <p:cNvPr id="10242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076396"/>
            <a:ext cx="1791994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3405591"/>
            <a:ext cx="1791994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484784"/>
            <a:ext cx="1791994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2042331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35" y="3133804"/>
            <a:ext cx="2042331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30" y="4774440"/>
            <a:ext cx="2042331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1" y="3812228"/>
            <a:ext cx="2042331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Что больше 3 или 4? На сколько?</a:t>
            </a:r>
            <a:endParaRPr lang="ru-RU" sz="3600" b="1" dirty="0"/>
          </a:p>
        </p:txBody>
      </p:sp>
      <p:pic>
        <p:nvPicPr>
          <p:cNvPr id="3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10" y="1126913"/>
            <a:ext cx="1791994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166" y="1132339"/>
            <a:ext cx="1791994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4835" y="1126913"/>
            <a:ext cx="1791994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" y="3284984"/>
            <a:ext cx="2042331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60" y="3284984"/>
            <a:ext cx="2042331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29" y="3284984"/>
            <a:ext cx="2042331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фотоархив-клипарт - Козл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2042331" cy="16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172400" y="1274186"/>
            <a:ext cx="616421" cy="6784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24800" y="3766066"/>
            <a:ext cx="616421" cy="6784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174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й ребенок Инф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3" y="0"/>
            <a:ext cx="918176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772400" cy="136207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У</a:t>
            </a:r>
            <a:r>
              <a:rPr lang="ru-RU" sz="3600" dirty="0">
                <a:latin typeface="+mn-lt"/>
              </a:rPr>
              <a:t>х</a:t>
            </a:r>
            <a:r>
              <a:rPr lang="ru-RU" sz="3600" b="1" dirty="0" smtClean="0">
                <a:latin typeface="+mn-lt"/>
              </a:rPr>
              <a:t>одила коза в лес есть траву шёлковую, пить воду студёную.</a:t>
            </a:r>
            <a:endParaRPr lang="ru-RU" sz="3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447" y="260649"/>
            <a:ext cx="7772400" cy="576064"/>
          </a:xfrm>
        </p:spPr>
        <p:txBody>
          <a:bodyPr>
            <a:normAutofit fontScale="85000" lnSpcReduction="2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Жила – была коза с козлятами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021" y="233291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 только уйдёт козлятки запрут избушку и сами никуда не выходят.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7170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Воротится коза, постучится в дверь и запоёт: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лк и семеро козлят - Скачать торрент бесплатно на ONtracke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601" cy="68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- </a:t>
            </a:r>
            <a:r>
              <a:rPr lang="ru-RU" sz="3600" b="1" dirty="0" err="1"/>
              <a:t>Козлятушки</a:t>
            </a:r>
            <a:r>
              <a:rPr lang="ru-RU" sz="3600" b="1" dirty="0"/>
              <a:t>, ребятушки!</a:t>
            </a:r>
            <a:br>
              <a:rPr lang="ru-RU" sz="3600" b="1" dirty="0"/>
            </a:br>
            <a:r>
              <a:rPr lang="ru-RU" sz="3600" b="1" dirty="0" err="1"/>
              <a:t>Отворитеся</a:t>
            </a:r>
            <a:r>
              <a:rPr lang="ru-RU" sz="3600" b="1" dirty="0"/>
              <a:t>, </a:t>
            </a:r>
            <a:r>
              <a:rPr lang="ru-RU" sz="3600" b="1" dirty="0" err="1"/>
              <a:t>отопритеся</a:t>
            </a:r>
            <a:r>
              <a:rPr lang="ru-RU" sz="3600" b="1" dirty="0"/>
              <a:t>!</a:t>
            </a:r>
            <a:endParaRPr lang="ru-RU" sz="36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Ваша мать пришла – молока принесла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5091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Бежит молочко по вымечку</a:t>
            </a:r>
          </a:p>
          <a:p>
            <a:pPr algn="ctr"/>
            <a:r>
              <a:rPr lang="ru-RU" sz="3600" b="1" dirty="0" smtClean="0"/>
              <a:t>Из вымечка по </a:t>
            </a:r>
            <a:r>
              <a:rPr lang="ru-RU" sz="3600" b="1" dirty="0" err="1" smtClean="0"/>
              <a:t>копытечку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Из </a:t>
            </a:r>
            <a:r>
              <a:rPr lang="ru-RU" sz="3600" b="1" dirty="0" err="1" smtClean="0"/>
              <a:t>копытечка</a:t>
            </a:r>
            <a:r>
              <a:rPr lang="ru-RU" sz="3600" b="1" dirty="0" smtClean="0"/>
              <a:t> во сыру землю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86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2013 &quot; January &quot;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46"/>
            <a:ext cx="9144001" cy="64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/>
              <a:t>Козлятки отопрут дверь и впустят мать.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Она их накормит, напоит и опять уйдёт в лес, а козлята запрутся крепко накрепко.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78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олк и семеро козлят - Скачать торрент бесплатно на ONtracke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/>
              <a:t>Волк подслушал, как поёт коза.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262" y="980728"/>
            <a:ext cx="7453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Вот раз коза ушла, волк подбежал к избушке и закричал толстым голосом: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8770" y="2735054"/>
            <a:ext cx="7283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 smtClean="0"/>
              <a:t>Вы детушки! Вы </a:t>
            </a:r>
            <a:r>
              <a:rPr lang="ru-RU" sz="3600" b="1" dirty="0" err="1" smtClean="0"/>
              <a:t>козлятушки</a:t>
            </a:r>
            <a:r>
              <a:rPr lang="ru-RU" sz="3600" b="1" dirty="0" smtClean="0"/>
              <a:t>!</a:t>
            </a:r>
          </a:p>
          <a:p>
            <a:r>
              <a:rPr lang="ru-RU" sz="3600" b="1" dirty="0" smtClean="0"/>
              <a:t>     Ваша мать пришла, </a:t>
            </a:r>
          </a:p>
          <a:p>
            <a:r>
              <a:rPr lang="ru-RU" sz="3600" b="1" dirty="0" smtClean="0"/>
              <a:t>     молока принесла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8770" y="4489380"/>
            <a:ext cx="7283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Полны копытца водицы!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66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олк и семеро козлят раскраска - раскра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5668"/>
            <a:ext cx="6018762" cy="67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Козлята ему отвечают: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84784"/>
            <a:ext cx="58747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 Слышим, слышим – да не матушкин это голосок! Наша матушка поёт тонюсеньким голосом и не так причитает!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567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ультфильм: Олень и вол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8258"/>
            <a:ext cx="6876256" cy="68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Расскажите сказку по картинкам</a:t>
            </a:r>
            <a:endParaRPr lang="ru-RU" sz="36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6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нлайн мультфильм Волк и семеро козля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9664"/>
            <a:ext cx="4679176" cy="66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олк и семеро козля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64"/>
            <a:ext cx="9265370" cy="63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ама волк и семеро козлят фильм = файлы от пользовател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" y="0"/>
            <a:ext cx="9142397" cy="69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Дневник annasmi2803 - BabyBlog.ru - Babyblog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" y="-9664"/>
            <a:ext cx="8674853" cy="69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Волк и семеро козлят - Живая сказ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" y="32970"/>
            <a:ext cx="9144000" cy="68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Волк и семеро козлят мультфильм смотреть онлайн, скачать бесплат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" y="-1"/>
            <a:ext cx="8890877" cy="71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Сколько козлят вышло встречать маму-козу?</a:t>
            </a:r>
            <a:br>
              <a:rPr lang="ru-RU" sz="3600" b="1" dirty="0" smtClean="0"/>
            </a:br>
            <a:r>
              <a:rPr lang="ru-RU" sz="3600" b="1" dirty="0" smtClean="0"/>
              <a:t>Как получить семь козлят?</a:t>
            </a:r>
            <a:endParaRPr lang="ru-RU" sz="3600" b="1" dirty="0"/>
          </a:p>
        </p:txBody>
      </p:sp>
      <p:pic>
        <p:nvPicPr>
          <p:cNvPr id="9218" name="Picture 2" descr="Сказочные персонажи в картинках: Козлёнок 2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1296144" cy="14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казочные персонажи в картинках: Козлёнок 2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75419"/>
            <a:ext cx="1296144" cy="14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казочные персонажи в картинках: Козлёнок 2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71533"/>
            <a:ext cx="1296144" cy="14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казочные персонажи в картинках: Козлёнок 2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1296144" cy="14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казочные персонажи в картинках: Козлёнок 2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1"/>
            <a:ext cx="1296144" cy="14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казочные персонажи в картинках: Козлёнок 2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1296144" cy="14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казочные персонажи в картинках: Козлёнок 2 - Детские картинки - Картинки - Персональный сай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44750"/>
            <a:ext cx="1296144" cy="14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Уходила коза в лес есть траву шёлковую, пить воду студёную.</vt:lpstr>
      <vt:lpstr>- Козлятушки, ребятушки! Отворитеся, отопритеся!</vt:lpstr>
      <vt:lpstr>Козлятки отопрут дверь и впустят мать.</vt:lpstr>
      <vt:lpstr>Волк подслушал, как поёт коза.</vt:lpstr>
      <vt:lpstr>Козлята ему отвечают:</vt:lpstr>
      <vt:lpstr>Расскажите сказку по картинкам</vt:lpstr>
      <vt:lpstr>Презентация PowerPoint</vt:lpstr>
      <vt:lpstr>Сколько козлят вышло встречать маму-козу? Как получить семь козлят?</vt:lpstr>
      <vt:lpstr>Сколько козлят прыгает в левую сторону? Сколько прыгает в правую сторону?</vt:lpstr>
      <vt:lpstr>Что больше 3 или 4? На сколько?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2015-02-23T12:10:09Z</dcterms:created>
  <dcterms:modified xsi:type="dcterms:W3CDTF">2015-02-23T13:35:06Z</dcterms:modified>
</cp:coreProperties>
</file>