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933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10A0-9477-4B3F-91A5-06F3C5B1E37D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4BE6-4BC9-4DB5-B385-35B1DFED6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8528-1E6D-419E-AB57-3EFD48AF4194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DF4C-1FB0-4C9D-9826-931A08B56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7E73-2D9C-459A-B854-29BFA89B2376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1876-80FB-4ED3-BE06-D9F0004C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4AE1-2C77-41FD-B89C-5F043F966033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D736-A94C-46D8-BE17-2D17E6B5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8635-5863-42D5-BAE1-95FF7119D560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95DD-05B9-4D87-9D1A-D5FC22A2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B1FD-E0D6-4128-917D-E1115B13D974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E5EF-A23D-44AA-88EE-76514DEC9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A66B-D1C4-4E76-B618-D9E9BD98B120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1F8C-DD39-4C3E-9E48-150AD77D3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DB4A-8233-45D5-9181-C5E74901DD68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CB0D-A523-45C0-A6AD-B6A4E7404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BE79-79FD-428E-B235-FD794F6CA3D7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52CE-DB34-4BC1-8509-C76DEA7EC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3F6C-04DC-464B-BE48-58ACD0FBE655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00DE-A292-4A28-AB29-41D3197C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F94F-D89A-4A01-9D5D-1126CC38FCD0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944D-D4D3-4024-B197-7A954D825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58F85-88D7-40CF-B089-A578EB6CDACF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DE3BE-7AAB-4091-847C-35657856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gif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785794"/>
            <a:ext cx="8401080" cy="2554545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Изобразительнаядеятельность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Рисунок 4" descr="069262f8513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138" y="3357563"/>
            <a:ext cx="3582987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40af5695f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846638"/>
            <a:ext cx="2006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71625" y="3357563"/>
            <a:ext cx="5500688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«Цветная радуга»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ngel\Мои документы\Мои рисунки\Рисунок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нет в радуге?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071563" y="1928813"/>
            <a:ext cx="1500187" cy="11430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5357813" y="3571875"/>
            <a:ext cx="1571625" cy="1357313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929438" y="1928813"/>
            <a:ext cx="1571625" cy="12858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643313" y="2357438"/>
            <a:ext cx="1571625" cy="114300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1643063" y="4500563"/>
            <a:ext cx="1571625" cy="1214437"/>
          </a:xfrm>
          <a:prstGeom prst="cloud">
            <a:avLst/>
          </a:prstGeom>
          <a:solidFill>
            <a:srgbClr val="F93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11274" name="Рисунок 9" descr="c340cbfab46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072063"/>
            <a:ext cx="1004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0" descr="c340cbfab46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5000625"/>
            <a:ext cx="981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928670"/>
            <a:ext cx="721523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КОНЕЦ</a:t>
            </a:r>
          </a:p>
        </p:txBody>
      </p:sp>
      <p:pic>
        <p:nvPicPr>
          <p:cNvPr id="12291" name="Рисунок 2" descr="069262f8513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14688"/>
            <a:ext cx="41544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4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5500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algn="ctr" eaLnBrk="1" hangingPunct="1">
              <a:buFont typeface="Arial" charset="0"/>
              <a:buNone/>
            </a:pPr>
            <a:r>
              <a:rPr lang="ru-RU" sz="2800" smtClean="0"/>
              <a:t>   Тест разработан по материалам воспитателя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/>
              <a:t>Д/С №3  «Тополек» г.Ясный</a:t>
            </a:r>
          </a:p>
          <a:p>
            <a:pPr lvl="1" eaLnBrk="1" hangingPunct="1">
              <a:buFont typeface="Arial" charset="0"/>
              <a:buNone/>
            </a:pPr>
            <a:r>
              <a:rPr lang="ru-RU" sz="4000" b="1" smtClean="0"/>
              <a:t>    </a:t>
            </a:r>
          </a:p>
          <a:p>
            <a:pPr lvl="1" eaLnBrk="1" hangingPunct="1">
              <a:buFont typeface="Arial" charset="0"/>
              <a:buNone/>
            </a:pPr>
            <a:r>
              <a:rPr lang="ru-RU" sz="4000" b="1" smtClean="0"/>
              <a:t>    Леващева</a:t>
            </a:r>
          </a:p>
          <a:p>
            <a:pPr lvl="1" eaLnBrk="1" hangingPunct="1">
              <a:buFont typeface="Arial" charset="0"/>
              <a:buNone/>
            </a:pPr>
            <a:r>
              <a:rPr lang="ru-RU" sz="4000" b="1" smtClean="0"/>
              <a:t>        Елена </a:t>
            </a:r>
          </a:p>
          <a:p>
            <a:pPr lvl="1" eaLnBrk="1" hangingPunct="1">
              <a:buFont typeface="Arial" charset="0"/>
              <a:buNone/>
            </a:pPr>
            <a:r>
              <a:rPr lang="ru-RU" sz="4000" b="1" smtClean="0"/>
              <a:t>Владимировна</a:t>
            </a:r>
          </a:p>
        </p:txBody>
      </p:sp>
      <p:pic>
        <p:nvPicPr>
          <p:cNvPr id="13315" name="Picture 3" descr="C:\Documents and Settings\Angel\Мои документы\Фото\Детский сад Тополек\DSC0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286000"/>
            <a:ext cx="37861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каком промысле используют данный вид узора?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571625"/>
            <a:ext cx="5000625" cy="442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игрушка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Городецкая игрушка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Филимоновская игрушка</a:t>
            </a:r>
          </a:p>
        </p:txBody>
      </p:sp>
      <p:pic>
        <p:nvPicPr>
          <p:cNvPr id="3077" name="Picture 38" descr="image79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1571625"/>
            <a:ext cx="3429000" cy="4929188"/>
          </a:xfrm>
        </p:spPr>
      </p:pic>
      <p:pic>
        <p:nvPicPr>
          <p:cNvPr id="7" name="Рисунок 6" descr="s13174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5286388"/>
            <a:ext cx="1381108" cy="125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ngel\Мои документы\Мои рисунки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цвет не используют в хохломской росписи?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643313" y="2857500"/>
            <a:ext cx="1571625" cy="114300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6643688" y="2500313"/>
            <a:ext cx="1571625" cy="12858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5214938" y="4929188"/>
            <a:ext cx="1571625" cy="1214437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1714500" y="4357688"/>
            <a:ext cx="1571625" cy="1357312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1071563" y="1928813"/>
            <a:ext cx="1500187" cy="11430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4106" name="Рисунок 13" descr="212.gif"/>
          <p:cNvPicPr>
            <a:picLocks noChangeAspect="1"/>
          </p:cNvPicPr>
          <p:nvPr/>
        </p:nvPicPr>
        <p:blipFill>
          <a:blip r:embed="rId3"/>
          <a:srcRect l="42708" r="31250" b="63542"/>
          <a:stretch>
            <a:fillRect/>
          </a:stretch>
        </p:blipFill>
        <p:spPr bwMode="auto">
          <a:xfrm rot="602103">
            <a:off x="7215188" y="3714750"/>
            <a:ext cx="20669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ngel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648bd8167cf4b6cff4c3e40e112f5c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071813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kartin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020888"/>
            <a:ext cx="264318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45"/>
          <p:cNvPicPr>
            <a:picLocks noChangeAspect="1" noChangeArrowheads="1"/>
          </p:cNvPicPr>
          <p:nvPr/>
        </p:nvPicPr>
        <p:blipFill>
          <a:blip r:embed="rId5"/>
          <a:srcRect l="5333" b="21777"/>
          <a:stretch>
            <a:fillRect/>
          </a:stretch>
        </p:blipFill>
        <p:spPr bwMode="auto">
          <a:xfrm>
            <a:off x="6000750" y="4500563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88" y="214313"/>
            <a:ext cx="7143750" cy="164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игрушка является дымковской?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38" y="4056063"/>
            <a:ext cx="5746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813" y="2214563"/>
            <a:ext cx="5746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58063" y="3643313"/>
            <a:ext cx="5746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5131" name="Рисунок 11" descr="1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1071563"/>
            <a:ext cx="13366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росписью является гжель?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8" descr="image79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34150" y="2071688"/>
            <a:ext cx="2157413" cy="3500437"/>
          </a:xfrm>
        </p:spPr>
      </p:pic>
      <p:pic>
        <p:nvPicPr>
          <p:cNvPr id="6148" name="Picture 5" descr="259287f8b798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071688"/>
            <a:ext cx="207168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095500"/>
            <a:ext cx="26431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5786438"/>
            <a:ext cx="807243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1               2                3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gel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из цветов является «теплым»?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2500313"/>
            <a:ext cx="8229600" cy="3643312"/>
          </a:xfrm>
        </p:spPr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Оранжевый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Синий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Черный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Серый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4" name="Рисунок 8" descr="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429000"/>
            <a:ext cx="13366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9" descr="6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13" y="3686175"/>
            <a:ext cx="20875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0" descr="c340cbfab46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0"/>
            <a:ext cx="981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1" descr="c340cbfab46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1285875"/>
            <a:ext cx="1004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2" descr="c340cbfab46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571750"/>
            <a:ext cx="985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3" descr="c340cbfab465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3857625"/>
            <a:ext cx="1004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4" descr="c340cbfab46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63" y="5214938"/>
            <a:ext cx="1031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из данных жанров портрет: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6" name="Содержимое 4" descr="7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7572375" y="4786313"/>
            <a:ext cx="1057275" cy="1828800"/>
          </a:xfrm>
        </p:spPr>
      </p:pic>
      <p:pic>
        <p:nvPicPr>
          <p:cNvPr id="8197" name="Picture 2" descr="C:\Documents and Settings\Angel\Рабочий стол\животны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1281113"/>
            <a:ext cx="1730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C:\Documents and Settings\Angel\Рабочий стол\пейза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394075"/>
            <a:ext cx="17843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C:\Documents and Settings\Angel\Рабочий стол\натюрмо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7463" y="2643188"/>
            <a:ext cx="17287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C:\Documents and Settings\Angel\Рабочий стол\портре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8050" y="1857375"/>
            <a:ext cx="1854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25" y="5715000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3813" y="3500438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88" y="4286250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50" y="4857750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для занятия по лепке?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4" descr="886bb7850ba9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500313"/>
            <a:ext cx="1489075" cy="2128837"/>
          </a:xfrm>
        </p:spPr>
      </p:pic>
      <p:sp>
        <p:nvSpPr>
          <p:cNvPr id="7" name="Прямоугольник 6"/>
          <p:cNvSpPr/>
          <p:nvPr/>
        </p:nvSpPr>
        <p:spPr>
          <a:xfrm>
            <a:off x="1285875" y="5006975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 descr="13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516840" y="2786302"/>
            <a:ext cx="2197792" cy="137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63" y="5006975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Documents and Settings\Angel\Мои документы\Мои рисунки\Рисунок1вап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500306"/>
            <a:ext cx="141446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00938" y="5000625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Documents and Settings\Angel\Рабочий стол\пластил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428868"/>
            <a:ext cx="2012934" cy="222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29250" y="5000625"/>
            <a:ext cx="42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ngel\Мои документы\Мои рисунки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Какой цвет получится при смешивании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красного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желтого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цветов?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38" y="3071813"/>
            <a:ext cx="8229600" cy="2554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Оранжевый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Синий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Зеленый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Серый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504036_a_en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4572008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146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 каком промысле используют данный вид узора?</vt:lpstr>
      <vt:lpstr>Какой цвет не используют в хохломской росписи?</vt:lpstr>
      <vt:lpstr>Слайд 4</vt:lpstr>
      <vt:lpstr>Какой росписью является гжель?</vt:lpstr>
      <vt:lpstr>Какой из цветов является «теплым»?</vt:lpstr>
      <vt:lpstr>Выбери из данных жанров портрет:</vt:lpstr>
      <vt:lpstr>Что нужно для занятия по лепке?</vt:lpstr>
      <vt:lpstr>Какой цвет получится при смешивании красного и желтого цветов?</vt:lpstr>
      <vt:lpstr>Какого цвета нет в радуге?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</dc:creator>
  <cp:lastModifiedBy>Angel</cp:lastModifiedBy>
  <cp:revision>7</cp:revision>
  <dcterms:created xsi:type="dcterms:W3CDTF">2010-09-09T10:46:48Z</dcterms:created>
  <dcterms:modified xsi:type="dcterms:W3CDTF">2011-01-20T12:04:52Z</dcterms:modified>
</cp:coreProperties>
</file>